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6" r:id="rId2"/>
    <p:sldId id="269" r:id="rId3"/>
    <p:sldId id="259" r:id="rId4"/>
    <p:sldId id="292" r:id="rId5"/>
    <p:sldId id="287" r:id="rId6"/>
    <p:sldId id="298" r:id="rId7"/>
    <p:sldId id="297" r:id="rId8"/>
    <p:sldId id="299" r:id="rId9"/>
    <p:sldId id="301" r:id="rId10"/>
    <p:sldId id="260" r:id="rId11"/>
    <p:sldId id="291" r:id="rId12"/>
    <p:sldId id="257" r:id="rId13"/>
    <p:sldId id="294" r:id="rId14"/>
    <p:sldId id="258" r:id="rId15"/>
    <p:sldId id="267" r:id="rId16"/>
    <p:sldId id="309" r:id="rId17"/>
    <p:sldId id="304" r:id="rId18"/>
    <p:sldId id="305" r:id="rId19"/>
    <p:sldId id="306" r:id="rId20"/>
    <p:sldId id="307" r:id="rId21"/>
    <p:sldId id="308" r:id="rId22"/>
    <p:sldId id="274" r:id="rId23"/>
    <p:sldId id="310" r:id="rId24"/>
    <p:sldId id="303" r:id="rId25"/>
    <p:sldId id="278" r:id="rId2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3300"/>
    <a:srgbClr val="FF6600"/>
    <a:srgbClr val="FFDF00"/>
    <a:srgbClr val="0D3B8C"/>
    <a:srgbClr val="4DAE23"/>
    <a:srgbClr val="FAE013"/>
    <a:srgbClr val="7FC11C"/>
    <a:srgbClr val="3D5C7F"/>
    <a:srgbClr val="78BA1F"/>
    <a:srgbClr val="0852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478" autoAdjust="0"/>
    <p:restoredTop sz="74679"/>
  </p:normalViewPr>
  <p:slideViewPr>
    <p:cSldViewPr snapToGrid="0">
      <p:cViewPr varScale="1">
        <p:scale>
          <a:sx n="61" d="100"/>
          <a:sy n="61" d="100"/>
        </p:scale>
        <p:origin x="1243" y="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8251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__________Microsoft_Excel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__________Microsoft_Excel2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Pt>
            <c:idx val="6"/>
            <c:invertIfNegative val="0"/>
            <c:bubble3D val="0"/>
            <c:spPr>
              <a:solidFill>
                <a:schemeClr val="accent6"/>
              </a:soli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8D30-4755-A11B-DF9F4840CAA4}"/>
              </c:ext>
            </c:extLst>
          </c:dPt>
          <c:dPt>
            <c:idx val="8"/>
            <c:invertIfNegative val="0"/>
            <c:bubble3D val="0"/>
            <c:spPr>
              <a:solidFill>
                <a:schemeClr val="accent6"/>
              </a:soli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8D30-4755-A11B-DF9F4840CAA4}"/>
              </c:ext>
            </c:extLst>
          </c:dPt>
          <c:dPt>
            <c:idx val="17"/>
            <c:invertIfNegative val="0"/>
            <c:bubble3D val="0"/>
            <c:spPr>
              <a:solidFill>
                <a:schemeClr val="accent6"/>
              </a:soli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8D30-4755-A11B-DF9F4840CAA4}"/>
              </c:ext>
            </c:extLst>
          </c:dPt>
          <c:dPt>
            <c:idx val="21"/>
            <c:invertIfNegative val="0"/>
            <c:bubble3D val="0"/>
            <c:spPr>
              <a:solidFill>
                <a:schemeClr val="accent6"/>
              </a:soli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7-8D30-4755-A11B-DF9F4840CAA4}"/>
              </c:ext>
            </c:extLst>
          </c:dPt>
          <c:cat>
            <c:numRef>
              <c:f>Sheet1!$A$2:$A$32</c:f>
              <c:numCache>
                <c:formatCode>m/d/yyyy</c:formatCode>
                <c:ptCount val="31"/>
                <c:pt idx="0">
                  <c:v>41275</c:v>
                </c:pt>
                <c:pt idx="1">
                  <c:v>41276</c:v>
                </c:pt>
                <c:pt idx="2">
                  <c:v>41277</c:v>
                </c:pt>
                <c:pt idx="3">
                  <c:v>41278</c:v>
                </c:pt>
                <c:pt idx="4">
                  <c:v>41279</c:v>
                </c:pt>
                <c:pt idx="5">
                  <c:v>41280</c:v>
                </c:pt>
                <c:pt idx="6">
                  <c:v>41281</c:v>
                </c:pt>
                <c:pt idx="7">
                  <c:v>41282</c:v>
                </c:pt>
                <c:pt idx="8">
                  <c:v>41283</c:v>
                </c:pt>
                <c:pt idx="9">
                  <c:v>41284</c:v>
                </c:pt>
                <c:pt idx="10">
                  <c:v>41285</c:v>
                </c:pt>
                <c:pt idx="11">
                  <c:v>41286</c:v>
                </c:pt>
                <c:pt idx="12">
                  <c:v>41287</c:v>
                </c:pt>
                <c:pt idx="13">
                  <c:v>41288</c:v>
                </c:pt>
                <c:pt idx="14">
                  <c:v>41289</c:v>
                </c:pt>
                <c:pt idx="15">
                  <c:v>41290</c:v>
                </c:pt>
                <c:pt idx="16">
                  <c:v>41291</c:v>
                </c:pt>
                <c:pt idx="17">
                  <c:v>41292</c:v>
                </c:pt>
                <c:pt idx="18">
                  <c:v>41293</c:v>
                </c:pt>
                <c:pt idx="19">
                  <c:v>41294</c:v>
                </c:pt>
                <c:pt idx="20">
                  <c:v>41295</c:v>
                </c:pt>
                <c:pt idx="21">
                  <c:v>41296</c:v>
                </c:pt>
                <c:pt idx="22">
                  <c:v>41297</c:v>
                </c:pt>
                <c:pt idx="23">
                  <c:v>41298</c:v>
                </c:pt>
                <c:pt idx="24">
                  <c:v>41299</c:v>
                </c:pt>
                <c:pt idx="25">
                  <c:v>41300</c:v>
                </c:pt>
                <c:pt idx="26">
                  <c:v>41301</c:v>
                </c:pt>
                <c:pt idx="27">
                  <c:v>41302</c:v>
                </c:pt>
                <c:pt idx="28">
                  <c:v>41303</c:v>
                </c:pt>
                <c:pt idx="29">
                  <c:v>41304</c:v>
                </c:pt>
                <c:pt idx="30">
                  <c:v>41305</c:v>
                </c:pt>
              </c:numCache>
            </c:numRef>
          </c:cat>
          <c:val>
            <c:numRef>
              <c:f>Sheet1!$B$2:$B$32</c:f>
              <c:numCache>
                <c:formatCode>General</c:formatCode>
                <c:ptCount val="31"/>
                <c:pt idx="0">
                  <c:v>3.3713503494784351</c:v>
                </c:pt>
                <c:pt idx="1">
                  <c:v>7.7493625994784301</c:v>
                </c:pt>
                <c:pt idx="2">
                  <c:v>1.191563405135492</c:v>
                </c:pt>
                <c:pt idx="3">
                  <c:v>3.9883231153699419</c:v>
                </c:pt>
                <c:pt idx="4">
                  <c:v>2.1864522779686029</c:v>
                </c:pt>
                <c:pt idx="5">
                  <c:v>7.6215651889994902</c:v>
                </c:pt>
                <c:pt idx="6">
                  <c:v>4.2195782082317628</c:v>
                </c:pt>
                <c:pt idx="7">
                  <c:v>6.7404980000309207</c:v>
                </c:pt>
                <c:pt idx="8">
                  <c:v>9.4233124965278847</c:v>
                </c:pt>
                <c:pt idx="9">
                  <c:v>6.1847042712536862</c:v>
                </c:pt>
                <c:pt idx="10">
                  <c:v>8.2571059001337712</c:v>
                </c:pt>
                <c:pt idx="11">
                  <c:v>7.9470999475793738</c:v>
                </c:pt>
                <c:pt idx="12">
                  <c:v>9.9662325286985602</c:v>
                </c:pt>
                <c:pt idx="13">
                  <c:v>4.967849393241428</c:v>
                </c:pt>
                <c:pt idx="14">
                  <c:v>9.6565443897412795</c:v>
                </c:pt>
                <c:pt idx="15">
                  <c:v>9.1902656449821496</c:v>
                </c:pt>
                <c:pt idx="16">
                  <c:v>7.1184341208255963</c:v>
                </c:pt>
                <c:pt idx="17">
                  <c:v>8.3221885652276661</c:v>
                </c:pt>
                <c:pt idx="18">
                  <c:v>3.7383911893172832</c:v>
                </c:pt>
                <c:pt idx="19">
                  <c:v>2.2476672839651481</c:v>
                </c:pt>
                <c:pt idx="20">
                  <c:v>3.8985383793831212</c:v>
                </c:pt>
                <c:pt idx="21">
                  <c:v>9.0002354989955844</c:v>
                </c:pt>
                <c:pt idx="22">
                  <c:v>6.4119029269285246</c:v>
                </c:pt>
                <c:pt idx="23">
                  <c:v>1.5628946973370139</c:v>
                </c:pt>
                <c:pt idx="24">
                  <c:v>8.4702117942134532</c:v>
                </c:pt>
                <c:pt idx="25">
                  <c:v>8.2918228937606173</c:v>
                </c:pt>
                <c:pt idx="26">
                  <c:v>2.4109521588691729</c:v>
                </c:pt>
                <c:pt idx="27">
                  <c:v>6.5527302300440553</c:v>
                </c:pt>
                <c:pt idx="28">
                  <c:v>3.5028917450490078</c:v>
                </c:pt>
                <c:pt idx="29">
                  <c:v>7.9990240134980537</c:v>
                </c:pt>
                <c:pt idx="30">
                  <c:v>6.6494927598244402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8-8D30-4755-A11B-DF9F4840CAA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06090128"/>
        <c:axId val="406094832"/>
      </c:barChart>
      <c:dateAx>
        <c:axId val="406090128"/>
        <c:scaling>
          <c:orientation val="minMax"/>
        </c:scaling>
        <c:delete val="1"/>
        <c:axPos val="b"/>
        <c:numFmt formatCode="m/d;@" sourceLinked="0"/>
        <c:majorTickMark val="none"/>
        <c:minorTickMark val="none"/>
        <c:tickLblPos val="nextTo"/>
        <c:crossAx val="406094832"/>
        <c:crosses val="autoZero"/>
        <c:auto val="0"/>
        <c:lblOffset val="100"/>
        <c:baseTimeUnit val="days"/>
        <c:majorUnit val="7"/>
        <c:majorTimeUnit val="days"/>
      </c:dateAx>
      <c:valAx>
        <c:axId val="406094832"/>
        <c:scaling>
          <c:orientation val="minMax"/>
          <c:max val="10"/>
        </c:scaling>
        <c:delete val="1"/>
        <c:axPos val="l"/>
        <c:numFmt formatCode="General" sourceLinked="1"/>
        <c:majorTickMark val="out"/>
        <c:minorTickMark val="none"/>
        <c:tickLblPos val="nextTo"/>
        <c:crossAx val="406090128"/>
        <c:crossesAt val="41275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th-TH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solidFill>
              <a:schemeClr val="accent5">
                <a:lumMod val="75000"/>
              </a:schemeClr>
            </a:solidFill>
            <a:ln>
              <a:noFill/>
            </a:ln>
          </c:spPr>
          <c:dPt>
            <c:idx val="0"/>
            <c:bubble3D val="0"/>
            <c:spPr>
              <a:solidFill>
                <a:schemeClr val="accent5">
                  <a:lumMod val="75000"/>
                </a:schemeClr>
              </a:solidFill>
              <a:ln w="19050"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9446-4C61-9BBB-311BD2087844}"/>
              </c:ext>
            </c:extLst>
          </c:dPt>
          <c:dPt>
            <c:idx val="1"/>
            <c:bubble3D val="0"/>
            <c:spPr>
              <a:solidFill>
                <a:schemeClr val="accent4">
                  <a:lumMod val="75000"/>
                </a:schemeClr>
              </a:solidFill>
              <a:ln w="19050"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9446-4C61-9BBB-311BD2087844}"/>
              </c:ext>
            </c:extLst>
          </c:dPt>
          <c:cat>
            <c:strRef>
              <c:f>Sheet1!$A$2:$A$3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80</c:v>
                </c:pt>
                <c:pt idx="1">
                  <c:v>20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9446-4C61-9BBB-311BD208784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th-TH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0EB383E-5295-4204-A834-9F249EE7CF74}" type="doc">
      <dgm:prSet loTypeId="urn:microsoft.com/office/officeart/2005/8/layout/venn1" loCatId="relationship" qsTypeId="urn:microsoft.com/office/officeart/2005/8/quickstyle/simple1" qsCatId="simple" csTypeId="urn:microsoft.com/office/officeart/2005/8/colors/accent1_2" csCatId="accent1" phldr="1"/>
      <dgm:spPr/>
    </dgm:pt>
    <dgm:pt modelId="{0129107C-AFB2-4A52-B102-0ECA561C0D98}">
      <dgm:prSet phldrT="[Text]"/>
      <dgm:spPr/>
      <dgm:t>
        <a:bodyPr/>
        <a:lstStyle/>
        <a:p>
          <a:r>
            <a:rPr lang="en-US" dirty="0"/>
            <a:t>Topic to do with Nature / Environment</a:t>
          </a:r>
        </a:p>
      </dgm:t>
    </dgm:pt>
    <dgm:pt modelId="{ECC6348D-5F06-4253-B56A-14D4BBDD327C}" type="parTrans" cxnId="{7029CBD4-C2D9-4B99-B598-76EDC4ED4A4A}">
      <dgm:prSet/>
      <dgm:spPr/>
      <dgm:t>
        <a:bodyPr/>
        <a:lstStyle/>
        <a:p>
          <a:endParaRPr lang="en-US"/>
        </a:p>
      </dgm:t>
    </dgm:pt>
    <dgm:pt modelId="{17A7493A-3E3E-4D5D-A80C-9DF417B1E720}" type="sibTrans" cxnId="{7029CBD4-C2D9-4B99-B598-76EDC4ED4A4A}">
      <dgm:prSet/>
      <dgm:spPr/>
      <dgm:t>
        <a:bodyPr/>
        <a:lstStyle/>
        <a:p>
          <a:endParaRPr lang="en-US"/>
        </a:p>
      </dgm:t>
    </dgm:pt>
    <dgm:pt modelId="{8B68F07F-674B-4B6C-B4E5-5C6B97341602}">
      <dgm:prSet phldrT="[Text]"/>
      <dgm:spPr/>
      <dgm:t>
        <a:bodyPr/>
        <a:lstStyle/>
        <a:p>
          <a:r>
            <a:rPr lang="en-US" dirty="0"/>
            <a:t>Available Data Sets</a:t>
          </a:r>
        </a:p>
      </dgm:t>
    </dgm:pt>
    <dgm:pt modelId="{8196C426-7E30-4951-8A81-28EF992B64EF}" type="parTrans" cxnId="{2BAC4B67-2969-41BB-BB58-DC2EFF6D3A87}">
      <dgm:prSet/>
      <dgm:spPr/>
      <dgm:t>
        <a:bodyPr/>
        <a:lstStyle/>
        <a:p>
          <a:endParaRPr lang="en-US"/>
        </a:p>
      </dgm:t>
    </dgm:pt>
    <dgm:pt modelId="{230AEBBC-06BF-4BF2-8CF6-60060A4D43CC}" type="sibTrans" cxnId="{2BAC4B67-2969-41BB-BB58-DC2EFF6D3A87}">
      <dgm:prSet/>
      <dgm:spPr/>
      <dgm:t>
        <a:bodyPr/>
        <a:lstStyle/>
        <a:p>
          <a:endParaRPr lang="en-US"/>
        </a:p>
      </dgm:t>
    </dgm:pt>
    <dgm:pt modelId="{F9210DB6-8831-448C-A069-6B599405DAA9}">
      <dgm:prSet phldrT="[Text]"/>
      <dgm:spPr/>
      <dgm:t>
        <a:bodyPr/>
        <a:lstStyle/>
        <a:p>
          <a:r>
            <a:rPr lang="en-US" dirty="0"/>
            <a:t>Application of acquired statistical techniques	</a:t>
          </a:r>
        </a:p>
      </dgm:t>
    </dgm:pt>
    <dgm:pt modelId="{AE8FF8C5-5408-4AF5-A7ED-1F48CFEAA44C}" type="parTrans" cxnId="{40BD546E-C4BE-412D-BB99-A9838EB09E32}">
      <dgm:prSet/>
      <dgm:spPr/>
      <dgm:t>
        <a:bodyPr/>
        <a:lstStyle/>
        <a:p>
          <a:endParaRPr lang="en-US"/>
        </a:p>
      </dgm:t>
    </dgm:pt>
    <dgm:pt modelId="{77ADFAD1-8886-4F75-8044-AD7047EC68D9}" type="sibTrans" cxnId="{40BD546E-C4BE-412D-BB99-A9838EB09E32}">
      <dgm:prSet/>
      <dgm:spPr/>
      <dgm:t>
        <a:bodyPr/>
        <a:lstStyle/>
        <a:p>
          <a:endParaRPr lang="en-US"/>
        </a:p>
      </dgm:t>
    </dgm:pt>
    <dgm:pt modelId="{D28DBD3C-DD38-49E1-BE7C-4A6562DDE5BE}" type="pres">
      <dgm:prSet presAssocID="{40EB383E-5295-4204-A834-9F249EE7CF74}" presName="compositeShape" presStyleCnt="0">
        <dgm:presLayoutVars>
          <dgm:chMax val="7"/>
          <dgm:dir/>
          <dgm:resizeHandles val="exact"/>
        </dgm:presLayoutVars>
      </dgm:prSet>
      <dgm:spPr/>
    </dgm:pt>
    <dgm:pt modelId="{0CDFF5F9-7E8E-409F-81E3-4249F792D6B5}" type="pres">
      <dgm:prSet presAssocID="{0129107C-AFB2-4A52-B102-0ECA561C0D98}" presName="circ1" presStyleLbl="vennNode1" presStyleIdx="0" presStyleCnt="3"/>
      <dgm:spPr/>
      <dgm:t>
        <a:bodyPr/>
        <a:lstStyle/>
        <a:p>
          <a:endParaRPr lang="th-TH"/>
        </a:p>
      </dgm:t>
    </dgm:pt>
    <dgm:pt modelId="{804884F7-BD2B-4EF0-9365-BC993DB999C5}" type="pres">
      <dgm:prSet presAssocID="{0129107C-AFB2-4A52-B102-0ECA561C0D98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th-TH"/>
        </a:p>
      </dgm:t>
    </dgm:pt>
    <dgm:pt modelId="{C2F0119C-06CD-4C2D-9783-83F2406183A5}" type="pres">
      <dgm:prSet presAssocID="{8B68F07F-674B-4B6C-B4E5-5C6B97341602}" presName="circ2" presStyleLbl="vennNode1" presStyleIdx="1" presStyleCnt="3"/>
      <dgm:spPr/>
      <dgm:t>
        <a:bodyPr/>
        <a:lstStyle/>
        <a:p>
          <a:endParaRPr lang="th-TH"/>
        </a:p>
      </dgm:t>
    </dgm:pt>
    <dgm:pt modelId="{FAA71873-34CF-4225-B67C-B1B8A9EA8B19}" type="pres">
      <dgm:prSet presAssocID="{8B68F07F-674B-4B6C-B4E5-5C6B97341602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th-TH"/>
        </a:p>
      </dgm:t>
    </dgm:pt>
    <dgm:pt modelId="{F404E563-C0F3-4DEB-BE8E-3C0DBBC06348}" type="pres">
      <dgm:prSet presAssocID="{F9210DB6-8831-448C-A069-6B599405DAA9}" presName="circ3" presStyleLbl="vennNode1" presStyleIdx="2" presStyleCnt="3"/>
      <dgm:spPr/>
      <dgm:t>
        <a:bodyPr/>
        <a:lstStyle/>
        <a:p>
          <a:endParaRPr lang="th-TH"/>
        </a:p>
      </dgm:t>
    </dgm:pt>
    <dgm:pt modelId="{2E7F6278-CB9E-4CE8-996C-9AF4FB6B8DBB}" type="pres">
      <dgm:prSet presAssocID="{F9210DB6-8831-448C-A069-6B599405DAA9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th-TH"/>
        </a:p>
      </dgm:t>
    </dgm:pt>
  </dgm:ptLst>
  <dgm:cxnLst>
    <dgm:cxn modelId="{18D99BF2-5459-4C1A-88D5-6CF50DA10714}" type="presOf" srcId="{0129107C-AFB2-4A52-B102-0ECA561C0D98}" destId="{804884F7-BD2B-4EF0-9365-BC993DB999C5}" srcOrd="1" destOrd="0" presId="urn:microsoft.com/office/officeart/2005/8/layout/venn1"/>
    <dgm:cxn modelId="{623C5701-DD4E-46AF-982E-3DB0E3426B61}" type="presOf" srcId="{8B68F07F-674B-4B6C-B4E5-5C6B97341602}" destId="{C2F0119C-06CD-4C2D-9783-83F2406183A5}" srcOrd="0" destOrd="0" presId="urn:microsoft.com/office/officeart/2005/8/layout/venn1"/>
    <dgm:cxn modelId="{EC180A30-2A46-4433-AC53-FFFC1C012CC9}" type="presOf" srcId="{F9210DB6-8831-448C-A069-6B599405DAA9}" destId="{F404E563-C0F3-4DEB-BE8E-3C0DBBC06348}" srcOrd="0" destOrd="0" presId="urn:microsoft.com/office/officeart/2005/8/layout/venn1"/>
    <dgm:cxn modelId="{40BD546E-C4BE-412D-BB99-A9838EB09E32}" srcId="{40EB383E-5295-4204-A834-9F249EE7CF74}" destId="{F9210DB6-8831-448C-A069-6B599405DAA9}" srcOrd="2" destOrd="0" parTransId="{AE8FF8C5-5408-4AF5-A7ED-1F48CFEAA44C}" sibTransId="{77ADFAD1-8886-4F75-8044-AD7047EC68D9}"/>
    <dgm:cxn modelId="{909A24DC-8614-4D5A-BB18-27FC0AD66624}" type="presOf" srcId="{F9210DB6-8831-448C-A069-6B599405DAA9}" destId="{2E7F6278-CB9E-4CE8-996C-9AF4FB6B8DBB}" srcOrd="1" destOrd="0" presId="urn:microsoft.com/office/officeart/2005/8/layout/venn1"/>
    <dgm:cxn modelId="{2BAC4B67-2969-41BB-BB58-DC2EFF6D3A87}" srcId="{40EB383E-5295-4204-A834-9F249EE7CF74}" destId="{8B68F07F-674B-4B6C-B4E5-5C6B97341602}" srcOrd="1" destOrd="0" parTransId="{8196C426-7E30-4951-8A81-28EF992B64EF}" sibTransId="{230AEBBC-06BF-4BF2-8CF6-60060A4D43CC}"/>
    <dgm:cxn modelId="{B88DB93B-32D4-4D5E-9077-348329E974A0}" type="presOf" srcId="{40EB383E-5295-4204-A834-9F249EE7CF74}" destId="{D28DBD3C-DD38-49E1-BE7C-4A6562DDE5BE}" srcOrd="0" destOrd="0" presId="urn:microsoft.com/office/officeart/2005/8/layout/venn1"/>
    <dgm:cxn modelId="{51B0DB18-A240-41E8-BCAB-FB6E943A0E06}" type="presOf" srcId="{0129107C-AFB2-4A52-B102-0ECA561C0D98}" destId="{0CDFF5F9-7E8E-409F-81E3-4249F792D6B5}" srcOrd="0" destOrd="0" presId="urn:microsoft.com/office/officeart/2005/8/layout/venn1"/>
    <dgm:cxn modelId="{7029CBD4-C2D9-4B99-B598-76EDC4ED4A4A}" srcId="{40EB383E-5295-4204-A834-9F249EE7CF74}" destId="{0129107C-AFB2-4A52-B102-0ECA561C0D98}" srcOrd="0" destOrd="0" parTransId="{ECC6348D-5F06-4253-B56A-14D4BBDD327C}" sibTransId="{17A7493A-3E3E-4D5D-A80C-9DF417B1E720}"/>
    <dgm:cxn modelId="{9B6C87B3-925B-4692-960B-A7134A85CD70}" type="presOf" srcId="{8B68F07F-674B-4B6C-B4E5-5C6B97341602}" destId="{FAA71873-34CF-4225-B67C-B1B8A9EA8B19}" srcOrd="1" destOrd="0" presId="urn:microsoft.com/office/officeart/2005/8/layout/venn1"/>
    <dgm:cxn modelId="{101F3C9D-34E4-4004-9B8A-8D36059F5E6B}" type="presParOf" srcId="{D28DBD3C-DD38-49E1-BE7C-4A6562DDE5BE}" destId="{0CDFF5F9-7E8E-409F-81E3-4249F792D6B5}" srcOrd="0" destOrd="0" presId="urn:microsoft.com/office/officeart/2005/8/layout/venn1"/>
    <dgm:cxn modelId="{3332EBD5-2BD0-4DD2-8678-0C77B05D7EC5}" type="presParOf" srcId="{D28DBD3C-DD38-49E1-BE7C-4A6562DDE5BE}" destId="{804884F7-BD2B-4EF0-9365-BC993DB999C5}" srcOrd="1" destOrd="0" presId="urn:microsoft.com/office/officeart/2005/8/layout/venn1"/>
    <dgm:cxn modelId="{64007206-FC84-45C2-B169-2D1DDA09F511}" type="presParOf" srcId="{D28DBD3C-DD38-49E1-BE7C-4A6562DDE5BE}" destId="{C2F0119C-06CD-4C2D-9783-83F2406183A5}" srcOrd="2" destOrd="0" presId="urn:microsoft.com/office/officeart/2005/8/layout/venn1"/>
    <dgm:cxn modelId="{17F29591-0937-4B65-8DE2-74C7A45E20B4}" type="presParOf" srcId="{D28DBD3C-DD38-49E1-BE7C-4A6562DDE5BE}" destId="{FAA71873-34CF-4225-B67C-B1B8A9EA8B19}" srcOrd="3" destOrd="0" presId="urn:microsoft.com/office/officeart/2005/8/layout/venn1"/>
    <dgm:cxn modelId="{F49A2D97-FA36-4536-90F4-5B9AD58CD329}" type="presParOf" srcId="{D28DBD3C-DD38-49E1-BE7C-4A6562DDE5BE}" destId="{F404E563-C0F3-4DEB-BE8E-3C0DBBC06348}" srcOrd="4" destOrd="0" presId="urn:microsoft.com/office/officeart/2005/8/layout/venn1"/>
    <dgm:cxn modelId="{6EA6184D-01E4-40E0-83D8-1A9FCBF548A2}" type="presParOf" srcId="{D28DBD3C-DD38-49E1-BE7C-4A6562DDE5BE}" destId="{2E7F6278-CB9E-4CE8-996C-9AF4FB6B8DBB}" srcOrd="5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CDFF5F9-7E8E-409F-81E3-4249F792D6B5}">
      <dsp:nvSpPr>
        <dsp:cNvPr id="0" name=""/>
        <dsp:cNvSpPr/>
      </dsp:nvSpPr>
      <dsp:spPr>
        <a:xfrm>
          <a:off x="2699015" y="67941"/>
          <a:ext cx="3261195" cy="3261195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/>
            <a:t>Topic to do with Nature / Environment</a:t>
          </a:r>
        </a:p>
      </dsp:txBody>
      <dsp:txXfrm>
        <a:off x="3133841" y="638650"/>
        <a:ext cx="2391543" cy="1467538"/>
      </dsp:txXfrm>
    </dsp:sp>
    <dsp:sp modelId="{C2F0119C-06CD-4C2D-9783-83F2406183A5}">
      <dsp:nvSpPr>
        <dsp:cNvPr id="0" name=""/>
        <dsp:cNvSpPr/>
      </dsp:nvSpPr>
      <dsp:spPr>
        <a:xfrm>
          <a:off x="3875763" y="2106188"/>
          <a:ext cx="3261195" cy="3261195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/>
            <a:t>Available Data Sets</a:t>
          </a:r>
        </a:p>
      </dsp:txBody>
      <dsp:txXfrm>
        <a:off x="4873146" y="2948664"/>
        <a:ext cx="1956717" cy="1793657"/>
      </dsp:txXfrm>
    </dsp:sp>
    <dsp:sp modelId="{F404E563-C0F3-4DEB-BE8E-3C0DBBC06348}">
      <dsp:nvSpPr>
        <dsp:cNvPr id="0" name=""/>
        <dsp:cNvSpPr/>
      </dsp:nvSpPr>
      <dsp:spPr>
        <a:xfrm>
          <a:off x="1522267" y="2106188"/>
          <a:ext cx="3261195" cy="3261195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/>
            <a:t>Application of acquired statistical techniques	</a:t>
          </a:r>
        </a:p>
      </dsp:txBody>
      <dsp:txXfrm>
        <a:off x="1829363" y="2948664"/>
        <a:ext cx="1956717" cy="179365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7A79E7-21E5-4194-8381-7630BC46B0DB}" type="datetimeFigureOut">
              <a:rPr lang="zh-CN" altLang="en-US" smtClean="0"/>
              <a:t>2016/11/18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CFB502-B0F8-4653-A0AD-185B7BE13F3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89948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FB502-B0F8-4653-A0AD-185B7BE13F33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30961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This</a:t>
            </a:r>
            <a:r>
              <a:rPr lang="zh-CN" altLang="en-US" baseline="0" dirty="0"/>
              <a:t> </a:t>
            </a:r>
            <a:r>
              <a:rPr lang="en-US" altLang="zh-CN" baseline="0" dirty="0"/>
              <a:t>is</a:t>
            </a:r>
            <a:r>
              <a:rPr lang="zh-CN" altLang="en-US" baseline="0" dirty="0"/>
              <a:t> </a:t>
            </a:r>
            <a:r>
              <a:rPr lang="en-US" altLang="zh-CN" baseline="0" dirty="0"/>
              <a:t>the</a:t>
            </a:r>
            <a:r>
              <a:rPr lang="zh-CN" altLang="en-US" baseline="0" dirty="0"/>
              <a:t> </a:t>
            </a:r>
            <a:r>
              <a:rPr lang="en-US" altLang="zh-CN" baseline="0" dirty="0"/>
              <a:t>result</a:t>
            </a:r>
            <a:r>
              <a:rPr lang="zh-CN" altLang="en-US" baseline="0" dirty="0"/>
              <a:t> </a:t>
            </a:r>
            <a:r>
              <a:rPr lang="en-US" altLang="zh-CN" baseline="0" dirty="0"/>
              <a:t>from</a:t>
            </a:r>
            <a:r>
              <a:rPr lang="zh-CN" altLang="en-US" baseline="0" dirty="0"/>
              <a:t> </a:t>
            </a:r>
            <a:r>
              <a:rPr lang="en-US" altLang="zh-CN" baseline="0" dirty="0"/>
              <a:t>PCA,</a:t>
            </a:r>
            <a:r>
              <a:rPr lang="zh-CN" altLang="en-US" baseline="0" dirty="0"/>
              <a:t> </a:t>
            </a:r>
            <a:r>
              <a:rPr lang="en-US" altLang="zh-CN" baseline="0" dirty="0"/>
              <a:t>and</a:t>
            </a:r>
            <a:r>
              <a:rPr lang="zh-CN" altLang="en-US" baseline="0" dirty="0"/>
              <a:t> </a:t>
            </a:r>
            <a:r>
              <a:rPr lang="en-US" altLang="zh-CN" baseline="0" dirty="0"/>
              <a:t>we</a:t>
            </a:r>
            <a:r>
              <a:rPr lang="zh-CN" altLang="en-US" baseline="0" dirty="0"/>
              <a:t> </a:t>
            </a:r>
            <a:r>
              <a:rPr lang="en-US" altLang="zh-CN" baseline="0" dirty="0"/>
              <a:t>can</a:t>
            </a:r>
            <a:r>
              <a:rPr lang="zh-CN" altLang="en-US" baseline="0" dirty="0"/>
              <a:t> </a:t>
            </a:r>
            <a:r>
              <a:rPr lang="en-US" altLang="zh-CN" baseline="0" dirty="0"/>
              <a:t>see</a:t>
            </a:r>
            <a:r>
              <a:rPr lang="zh-CN" altLang="en-US" baseline="0" dirty="0"/>
              <a:t> </a:t>
            </a:r>
            <a:r>
              <a:rPr lang="en-US" altLang="zh-CN" baseline="0" dirty="0"/>
              <a:t>actually</a:t>
            </a:r>
            <a:r>
              <a:rPr lang="zh-CN" altLang="en-US" baseline="0" dirty="0"/>
              <a:t> </a:t>
            </a:r>
            <a:r>
              <a:rPr lang="en-US" altLang="zh-CN" baseline="0" dirty="0"/>
              <a:t>for</a:t>
            </a:r>
            <a:r>
              <a:rPr lang="zh-CN" altLang="en-US" baseline="0" dirty="0"/>
              <a:t> </a:t>
            </a:r>
            <a:r>
              <a:rPr lang="en-US" altLang="zh-CN" baseline="0" dirty="0"/>
              <a:t>our</a:t>
            </a:r>
            <a:r>
              <a:rPr lang="zh-CN" altLang="en-US" baseline="0" dirty="0"/>
              <a:t> </a:t>
            </a:r>
            <a:r>
              <a:rPr lang="en-US" altLang="zh-CN" baseline="0" dirty="0"/>
              <a:t>dataset,</a:t>
            </a:r>
            <a:r>
              <a:rPr lang="zh-CN" altLang="en-US" baseline="0" dirty="0"/>
              <a:t> </a:t>
            </a:r>
            <a:r>
              <a:rPr lang="en-US" altLang="zh-CN" baseline="0" dirty="0"/>
              <a:t>every</a:t>
            </a:r>
            <a:r>
              <a:rPr lang="zh-CN" altLang="en-US" baseline="0" dirty="0"/>
              <a:t> </a:t>
            </a:r>
            <a:r>
              <a:rPr lang="en-US" altLang="zh-CN" baseline="0" dirty="0" err="1"/>
              <a:t>conp</a:t>
            </a:r>
            <a:r>
              <a:rPr lang="zh-CN" altLang="en-US" baseline="0" dirty="0"/>
              <a:t> </a:t>
            </a:r>
            <a:r>
              <a:rPr lang="en-US" altLang="zh-CN" baseline="0" dirty="0"/>
              <a:t>influence</a:t>
            </a:r>
            <a:r>
              <a:rPr lang="zh-CN" altLang="en-US" baseline="0" dirty="0"/>
              <a:t> </a:t>
            </a:r>
            <a:r>
              <a:rPr lang="en-US" altLang="zh-CN" baseline="0" dirty="0"/>
              <a:t>the</a:t>
            </a:r>
            <a:r>
              <a:rPr lang="zh-CN" altLang="en-US" baseline="0" dirty="0"/>
              <a:t> </a:t>
            </a:r>
            <a:r>
              <a:rPr lang="en-US" altLang="zh-CN" baseline="0" dirty="0"/>
              <a:t>type</a:t>
            </a:r>
            <a:r>
              <a:rPr lang="zh-CN" altLang="en-US" baseline="0" dirty="0"/>
              <a:t> </a:t>
            </a:r>
            <a:r>
              <a:rPr lang="en-US" altLang="zh-CN" baseline="0" dirty="0"/>
              <a:t>result</a:t>
            </a:r>
            <a:r>
              <a:rPr lang="zh-CN" altLang="en-US" baseline="0" dirty="0"/>
              <a:t> </a:t>
            </a:r>
            <a:r>
              <a:rPr lang="en-US" altLang="zh-CN" baseline="0" dirty="0"/>
              <a:t>more</a:t>
            </a:r>
            <a:r>
              <a:rPr lang="zh-CN" altLang="en-US" baseline="0" dirty="0"/>
              <a:t> </a:t>
            </a:r>
            <a:r>
              <a:rPr lang="en-US" altLang="zh-CN" baseline="0" dirty="0"/>
              <a:t>or</a:t>
            </a:r>
            <a:r>
              <a:rPr lang="zh-CN" altLang="en-US" baseline="0" dirty="0"/>
              <a:t> </a:t>
            </a:r>
            <a:r>
              <a:rPr lang="en-US" altLang="zh-CN" baseline="0" dirty="0"/>
              <a:t>less,</a:t>
            </a:r>
            <a:r>
              <a:rPr lang="zh-CN" altLang="en-US" baseline="0" dirty="0"/>
              <a:t> </a:t>
            </a:r>
            <a:r>
              <a:rPr lang="en-US" altLang="zh-CN" baseline="0" dirty="0"/>
              <a:t>so</a:t>
            </a:r>
            <a:r>
              <a:rPr lang="zh-CN" altLang="en-US" baseline="0" dirty="0"/>
              <a:t> </a:t>
            </a:r>
            <a:r>
              <a:rPr lang="en-US" altLang="zh-CN" baseline="0" dirty="0"/>
              <a:t>here</a:t>
            </a:r>
            <a:r>
              <a:rPr lang="zh-CN" altLang="en-US" baseline="0" dirty="0"/>
              <a:t> </a:t>
            </a:r>
            <a:r>
              <a:rPr lang="en-US" altLang="zh-CN" baseline="0" dirty="0"/>
              <a:t>we</a:t>
            </a:r>
            <a:r>
              <a:rPr lang="zh-CN" altLang="en-US" baseline="0" dirty="0"/>
              <a:t> </a:t>
            </a:r>
            <a:r>
              <a:rPr lang="en-US" altLang="zh-CN" baseline="0" dirty="0"/>
              <a:t>keep</a:t>
            </a:r>
            <a:r>
              <a:rPr lang="zh-CN" altLang="en-US" baseline="0" dirty="0"/>
              <a:t> </a:t>
            </a:r>
            <a:r>
              <a:rPr lang="en-US" altLang="zh-CN" baseline="0" dirty="0"/>
              <a:t>all</a:t>
            </a:r>
            <a:r>
              <a:rPr lang="zh-CN" altLang="en-US" baseline="0" dirty="0"/>
              <a:t> </a:t>
            </a:r>
            <a:r>
              <a:rPr lang="en-US" altLang="zh-CN" baseline="0" dirty="0"/>
              <a:t>the</a:t>
            </a:r>
            <a:r>
              <a:rPr lang="zh-CN" altLang="en-US" baseline="0" dirty="0"/>
              <a:t> </a:t>
            </a:r>
            <a:r>
              <a:rPr lang="en-US" altLang="zh-CN" baseline="0" dirty="0"/>
              <a:t>data</a:t>
            </a:r>
            <a:r>
              <a:rPr lang="zh-CN" altLang="en-US" baseline="0" dirty="0"/>
              <a:t> </a:t>
            </a:r>
            <a:r>
              <a:rPr lang="en-US" altLang="zh-CN" baseline="0" dirty="0"/>
              <a:t>for</a:t>
            </a:r>
            <a:r>
              <a:rPr lang="zh-CN" altLang="en-US" baseline="0" dirty="0"/>
              <a:t> </a:t>
            </a:r>
            <a:r>
              <a:rPr lang="en-US" altLang="zh-CN" baseline="0" dirty="0"/>
              <a:t>the</a:t>
            </a:r>
            <a:r>
              <a:rPr lang="zh-CN" altLang="en-US" baseline="0" dirty="0"/>
              <a:t> </a:t>
            </a:r>
            <a:r>
              <a:rPr lang="en-US" altLang="zh-CN" baseline="0" dirty="0"/>
              <a:t>following</a:t>
            </a:r>
            <a:r>
              <a:rPr lang="zh-CN" altLang="en-US" baseline="0" dirty="0"/>
              <a:t> </a:t>
            </a:r>
            <a:r>
              <a:rPr lang="en-US" altLang="zh-CN" baseline="0" dirty="0"/>
              <a:t>steps.</a:t>
            </a:r>
            <a:r>
              <a:rPr lang="zh-CN" altLang="en-US" baseline="0" dirty="0"/>
              <a:t> 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FB502-B0F8-4653-A0AD-185B7BE13F33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92898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AutoNum type="arabicPeriod"/>
            </a:pP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used</a:t>
            </a:r>
            <a:r>
              <a:rPr lang="zh-CN" altLang="en-US" dirty="0"/>
              <a:t> </a:t>
            </a:r>
            <a:r>
              <a:rPr lang="en-US" altLang="zh-CN" dirty="0"/>
              <a:t>different</a:t>
            </a:r>
            <a:r>
              <a:rPr lang="zh-CN" altLang="en-US" dirty="0"/>
              <a:t> </a:t>
            </a:r>
            <a:r>
              <a:rPr lang="en-US" altLang="zh-CN" dirty="0"/>
              <a:t>models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predict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type,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accuracies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between</a:t>
            </a:r>
            <a:r>
              <a:rPr lang="zh-CN" altLang="en-US" dirty="0"/>
              <a:t> </a:t>
            </a:r>
            <a:r>
              <a:rPr lang="en-US" altLang="zh-CN" dirty="0"/>
              <a:t>67.0%</a:t>
            </a:r>
            <a:r>
              <a:rPr lang="zh-CN" altLang="en-US" dirty="0"/>
              <a:t> </a:t>
            </a:r>
            <a:r>
              <a:rPr lang="en-US" altLang="zh-CN" dirty="0"/>
              <a:t>-</a:t>
            </a:r>
            <a:r>
              <a:rPr lang="zh-CN" altLang="en-US" dirty="0"/>
              <a:t> </a:t>
            </a:r>
            <a:r>
              <a:rPr lang="en-US" altLang="zh-CN" dirty="0"/>
              <a:t>80.4%,</a:t>
            </a:r>
            <a:r>
              <a:rPr lang="zh-CN" altLang="en-US" dirty="0"/>
              <a:t> </a:t>
            </a:r>
            <a:r>
              <a:rPr lang="en-US" altLang="zh-CN" dirty="0"/>
              <a:t>which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much</a:t>
            </a:r>
            <a:r>
              <a:rPr lang="zh-CN" altLang="en-US" dirty="0"/>
              <a:t> </a:t>
            </a:r>
            <a:r>
              <a:rPr lang="en-US" altLang="zh-CN" dirty="0"/>
              <a:t>better</a:t>
            </a:r>
            <a:r>
              <a:rPr lang="zh-CN" altLang="en-US" dirty="0"/>
              <a:t> </a:t>
            </a:r>
            <a:r>
              <a:rPr lang="en-US" altLang="zh-CN" dirty="0"/>
              <a:t>than</a:t>
            </a:r>
            <a:r>
              <a:rPr lang="zh-CN" altLang="en-US" dirty="0"/>
              <a:t> </a:t>
            </a:r>
            <a:r>
              <a:rPr lang="en-US" altLang="zh-CN" dirty="0"/>
              <a:t>pure</a:t>
            </a:r>
            <a:r>
              <a:rPr lang="zh-CN" altLang="en-US" dirty="0"/>
              <a:t> </a:t>
            </a:r>
            <a:r>
              <a:rPr lang="en-US" altLang="zh-CN" dirty="0"/>
              <a:t>guess</a:t>
            </a:r>
            <a:r>
              <a:rPr lang="zh-CN" altLang="en-US" dirty="0"/>
              <a:t> </a:t>
            </a:r>
            <a:r>
              <a:rPr lang="en-US" altLang="zh-CN" dirty="0"/>
              <a:t>(one</a:t>
            </a:r>
            <a:r>
              <a:rPr lang="zh-CN" altLang="en-US" baseline="0" dirty="0"/>
              <a:t> </a:t>
            </a:r>
            <a:r>
              <a:rPr lang="en-US" altLang="zh-CN" baseline="0" dirty="0"/>
              <a:t>of</a:t>
            </a:r>
            <a:r>
              <a:rPr lang="zh-CN" altLang="en-US" baseline="0" dirty="0"/>
              <a:t> </a:t>
            </a:r>
            <a:r>
              <a:rPr lang="en-US" altLang="zh-CN" baseline="0" dirty="0"/>
              <a:t>seven,</a:t>
            </a:r>
            <a:r>
              <a:rPr lang="zh-CN" altLang="en-US" baseline="0" dirty="0"/>
              <a:t> </a:t>
            </a:r>
            <a:r>
              <a:rPr lang="en-US" altLang="zh-CN" baseline="0" dirty="0" err="1"/>
              <a:t>pred.ens</a:t>
            </a:r>
            <a:r>
              <a:rPr lang="en-US" altLang="zh-CN" dirty="0"/>
              <a:t>)</a:t>
            </a:r>
            <a:r>
              <a:rPr lang="zh-CN" altLang="en-US" baseline="0" dirty="0"/>
              <a:t> </a:t>
            </a:r>
            <a:endParaRPr lang="en-US" altLang="zh-CN" baseline="0" dirty="0"/>
          </a:p>
          <a:p>
            <a:pPr marL="342900" indent="-342900">
              <a:buAutoNum type="arabicPeriod"/>
            </a:pPr>
            <a:endParaRPr lang="en-US" altLang="zh-CN" baseline="0" dirty="0"/>
          </a:p>
          <a:p>
            <a:pPr marL="342900" indent="-342900">
              <a:buAutoNum type="arabicPeriod"/>
            </a:pPr>
            <a:r>
              <a:rPr lang="zh-CN" altLang="en-US" baseline="0" dirty="0"/>
              <a:t>* </a:t>
            </a:r>
            <a:r>
              <a:rPr lang="en-US" altLang="zh-CN" baseline="0" dirty="0"/>
              <a:t>the</a:t>
            </a:r>
            <a:r>
              <a:rPr lang="zh-CN" altLang="en-US" baseline="0" dirty="0"/>
              <a:t> </a:t>
            </a:r>
            <a:r>
              <a:rPr lang="en-US" altLang="zh-CN" baseline="0" dirty="0" err="1"/>
              <a:t>gbm</a:t>
            </a:r>
            <a:r>
              <a:rPr lang="zh-CN" altLang="en-US" baseline="0" dirty="0"/>
              <a:t> </a:t>
            </a:r>
            <a:r>
              <a:rPr lang="en-US" altLang="zh-CN" baseline="0" dirty="0"/>
              <a:t>we</a:t>
            </a:r>
            <a:r>
              <a:rPr lang="zh-CN" altLang="en-US" baseline="0" dirty="0"/>
              <a:t> </a:t>
            </a:r>
            <a:r>
              <a:rPr lang="en-US" altLang="zh-CN" baseline="0" dirty="0"/>
              <a:t>use</a:t>
            </a:r>
            <a:r>
              <a:rPr lang="zh-CN" altLang="en-US" baseline="0" dirty="0"/>
              <a:t> </a:t>
            </a:r>
            <a:endParaRPr lang="en-US" altLang="zh-CN" dirty="0"/>
          </a:p>
          <a:p>
            <a:pPr marL="342900" indent="-342900">
              <a:buAutoNum type="arabicPeriod"/>
            </a:pPr>
            <a:endParaRPr lang="en-US" altLang="zh-CN" dirty="0"/>
          </a:p>
          <a:p>
            <a:pPr marL="342900" indent="-342900">
              <a:buAutoNum type="arabicPeriod"/>
            </a:pPr>
            <a:r>
              <a:rPr lang="en-US" altLang="zh-CN" dirty="0"/>
              <a:t>Ensemble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best,</a:t>
            </a:r>
            <a:r>
              <a:rPr lang="zh-CN" altLang="en-US" dirty="0"/>
              <a:t> </a:t>
            </a: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evaluated</a:t>
            </a:r>
            <a:r>
              <a:rPr lang="zh-CN" altLang="en-US" dirty="0"/>
              <a:t> </a:t>
            </a:r>
            <a:r>
              <a:rPr lang="en-US" altLang="zh-CN" dirty="0"/>
              <a:t>by</a:t>
            </a:r>
            <a:r>
              <a:rPr lang="zh-CN" altLang="en-US" dirty="0"/>
              <a:t> </a:t>
            </a:r>
            <a:r>
              <a:rPr lang="en-US" altLang="zh-CN" dirty="0"/>
              <a:t>accuracy</a:t>
            </a:r>
            <a:r>
              <a:rPr lang="zh-CN" altLang="en-US" dirty="0"/>
              <a:t> </a:t>
            </a:r>
            <a:r>
              <a:rPr lang="en-US" altLang="zh-CN" dirty="0"/>
              <a:t>rate</a:t>
            </a:r>
            <a:r>
              <a:rPr lang="zh-CN" altLang="en-US" dirty="0"/>
              <a:t> </a:t>
            </a:r>
            <a:r>
              <a:rPr lang="en-US" altLang="zh-CN" dirty="0"/>
              <a:t>/</a:t>
            </a:r>
            <a:r>
              <a:rPr lang="zh-CN" altLang="en-US" dirty="0"/>
              <a:t> </a:t>
            </a:r>
            <a:r>
              <a:rPr lang="en-US" altLang="zh-CN" dirty="0"/>
              <a:t>AUC</a:t>
            </a:r>
            <a:r>
              <a:rPr lang="zh-CN" altLang="en-US" dirty="0"/>
              <a:t> </a:t>
            </a:r>
            <a:r>
              <a:rPr lang="en-US" altLang="zh-CN" dirty="0"/>
              <a:t>/</a:t>
            </a:r>
            <a:r>
              <a:rPr lang="zh-CN" altLang="en-US" dirty="0"/>
              <a:t> </a:t>
            </a:r>
            <a:r>
              <a:rPr lang="en-US" altLang="zh-CN" dirty="0"/>
              <a:t>ROC</a:t>
            </a:r>
            <a:r>
              <a:rPr lang="zh-CN" altLang="en-US" dirty="0"/>
              <a:t> </a:t>
            </a:r>
            <a:endParaRPr lang="en-US" altLang="zh-CN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FB502-B0F8-4653-A0AD-185B7BE13F33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79253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AutoNum type="arabicPeriod"/>
            </a:pP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used</a:t>
            </a:r>
            <a:r>
              <a:rPr lang="zh-CN" altLang="en-US" dirty="0"/>
              <a:t> </a:t>
            </a:r>
            <a:r>
              <a:rPr lang="en-US" altLang="zh-CN" dirty="0"/>
              <a:t>different</a:t>
            </a:r>
            <a:r>
              <a:rPr lang="zh-CN" altLang="en-US" dirty="0"/>
              <a:t> </a:t>
            </a:r>
            <a:r>
              <a:rPr lang="en-US" altLang="zh-CN" dirty="0"/>
              <a:t>models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predict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type,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accuracies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between</a:t>
            </a:r>
            <a:r>
              <a:rPr lang="zh-CN" altLang="en-US" dirty="0"/>
              <a:t> </a:t>
            </a:r>
            <a:r>
              <a:rPr lang="en-US" altLang="zh-CN" dirty="0"/>
              <a:t>67.0%</a:t>
            </a:r>
            <a:r>
              <a:rPr lang="zh-CN" altLang="en-US" dirty="0"/>
              <a:t> </a:t>
            </a:r>
            <a:r>
              <a:rPr lang="en-US" altLang="zh-CN" dirty="0"/>
              <a:t>-</a:t>
            </a:r>
            <a:r>
              <a:rPr lang="zh-CN" altLang="en-US" dirty="0"/>
              <a:t> </a:t>
            </a:r>
            <a:r>
              <a:rPr lang="en-US" altLang="zh-CN" dirty="0"/>
              <a:t>80.4%,</a:t>
            </a:r>
            <a:r>
              <a:rPr lang="zh-CN" altLang="en-US" dirty="0"/>
              <a:t> </a:t>
            </a:r>
            <a:r>
              <a:rPr lang="en-US" altLang="zh-CN" dirty="0"/>
              <a:t>which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much</a:t>
            </a:r>
            <a:r>
              <a:rPr lang="zh-CN" altLang="en-US" dirty="0"/>
              <a:t> </a:t>
            </a:r>
            <a:r>
              <a:rPr lang="en-US" altLang="zh-CN" dirty="0"/>
              <a:t>better</a:t>
            </a:r>
            <a:r>
              <a:rPr lang="zh-CN" altLang="en-US" dirty="0"/>
              <a:t> </a:t>
            </a:r>
            <a:r>
              <a:rPr lang="en-US" altLang="zh-CN" dirty="0"/>
              <a:t>than</a:t>
            </a:r>
            <a:r>
              <a:rPr lang="zh-CN" altLang="en-US" dirty="0"/>
              <a:t> </a:t>
            </a:r>
            <a:r>
              <a:rPr lang="en-US" altLang="zh-CN" dirty="0"/>
              <a:t>pure</a:t>
            </a:r>
            <a:r>
              <a:rPr lang="zh-CN" altLang="en-US" dirty="0"/>
              <a:t> </a:t>
            </a:r>
            <a:r>
              <a:rPr lang="en-US" altLang="zh-CN" dirty="0"/>
              <a:t>guess</a:t>
            </a:r>
            <a:r>
              <a:rPr lang="zh-CN" altLang="en-US" dirty="0"/>
              <a:t> </a:t>
            </a:r>
            <a:r>
              <a:rPr lang="en-US" altLang="zh-CN" dirty="0"/>
              <a:t>(one</a:t>
            </a:r>
            <a:r>
              <a:rPr lang="zh-CN" altLang="en-US" baseline="0" dirty="0"/>
              <a:t> </a:t>
            </a:r>
            <a:r>
              <a:rPr lang="en-US" altLang="zh-CN" baseline="0" dirty="0"/>
              <a:t>of</a:t>
            </a:r>
            <a:r>
              <a:rPr lang="zh-CN" altLang="en-US" baseline="0" dirty="0"/>
              <a:t> </a:t>
            </a:r>
            <a:r>
              <a:rPr lang="en-US" altLang="zh-CN" baseline="0" dirty="0"/>
              <a:t>seven,</a:t>
            </a:r>
            <a:r>
              <a:rPr lang="zh-CN" altLang="en-US" baseline="0" dirty="0"/>
              <a:t> </a:t>
            </a:r>
            <a:r>
              <a:rPr lang="en-US" altLang="zh-CN" baseline="0"/>
              <a:t>pred.ens</a:t>
            </a:r>
            <a:r>
              <a:rPr lang="en-US" altLang="zh-CN"/>
              <a:t>)</a:t>
            </a:r>
            <a:r>
              <a:rPr lang="zh-CN" altLang="en-US" baseline="0" dirty="0"/>
              <a:t> </a:t>
            </a:r>
            <a:endParaRPr lang="en-US" altLang="zh-CN" baseline="0" dirty="0"/>
          </a:p>
          <a:p>
            <a:pPr marL="342900" indent="-342900">
              <a:buAutoNum type="arabicPeriod"/>
            </a:pPr>
            <a:endParaRPr lang="en-US" altLang="zh-CN" baseline="0" dirty="0"/>
          </a:p>
          <a:p>
            <a:pPr marL="342900" indent="-342900">
              <a:buAutoNum type="arabicPeriod"/>
            </a:pPr>
            <a:r>
              <a:rPr lang="zh-CN" altLang="en-US" baseline="0" dirty="0"/>
              <a:t>* </a:t>
            </a:r>
            <a:r>
              <a:rPr lang="en-US" altLang="zh-CN" baseline="0" dirty="0"/>
              <a:t>the</a:t>
            </a:r>
            <a:r>
              <a:rPr lang="zh-CN" altLang="en-US" baseline="0" dirty="0"/>
              <a:t> </a:t>
            </a:r>
            <a:r>
              <a:rPr lang="en-US" altLang="zh-CN" baseline="0" dirty="0" err="1"/>
              <a:t>gbm</a:t>
            </a:r>
            <a:r>
              <a:rPr lang="zh-CN" altLang="en-US" baseline="0" dirty="0"/>
              <a:t> </a:t>
            </a:r>
            <a:r>
              <a:rPr lang="en-US" altLang="zh-CN" baseline="0" dirty="0"/>
              <a:t>we</a:t>
            </a:r>
            <a:r>
              <a:rPr lang="zh-CN" altLang="en-US" baseline="0" dirty="0"/>
              <a:t> </a:t>
            </a:r>
            <a:r>
              <a:rPr lang="en-US" altLang="zh-CN" baseline="0" dirty="0"/>
              <a:t>use</a:t>
            </a:r>
            <a:r>
              <a:rPr lang="zh-CN" altLang="en-US" baseline="0" dirty="0"/>
              <a:t> </a:t>
            </a:r>
            <a:endParaRPr lang="en-US" altLang="zh-CN" dirty="0"/>
          </a:p>
          <a:p>
            <a:pPr marL="342900" indent="-342900">
              <a:buAutoNum type="arabicPeriod"/>
            </a:pPr>
            <a:endParaRPr lang="en-US" altLang="zh-CN" dirty="0"/>
          </a:p>
          <a:p>
            <a:pPr marL="342900" indent="-342900">
              <a:buAutoNum type="arabicPeriod"/>
            </a:pPr>
            <a:r>
              <a:rPr lang="en-US" altLang="zh-CN" dirty="0"/>
              <a:t>Ensemble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best,</a:t>
            </a:r>
            <a:r>
              <a:rPr lang="zh-CN" altLang="en-US" dirty="0"/>
              <a:t> </a:t>
            </a: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evaluated</a:t>
            </a:r>
            <a:r>
              <a:rPr lang="zh-CN" altLang="en-US" dirty="0"/>
              <a:t> </a:t>
            </a:r>
            <a:r>
              <a:rPr lang="en-US" altLang="zh-CN" dirty="0"/>
              <a:t>by</a:t>
            </a:r>
            <a:r>
              <a:rPr lang="zh-CN" altLang="en-US" dirty="0"/>
              <a:t> </a:t>
            </a:r>
            <a:r>
              <a:rPr lang="en-US" altLang="zh-CN" dirty="0"/>
              <a:t>accuracy</a:t>
            </a:r>
            <a:r>
              <a:rPr lang="zh-CN" altLang="en-US" dirty="0"/>
              <a:t> </a:t>
            </a:r>
            <a:r>
              <a:rPr lang="en-US" altLang="zh-CN" dirty="0"/>
              <a:t>rate</a:t>
            </a:r>
            <a:r>
              <a:rPr lang="zh-CN" altLang="en-US" dirty="0"/>
              <a:t> </a:t>
            </a:r>
            <a:r>
              <a:rPr lang="en-US" altLang="zh-CN" dirty="0"/>
              <a:t>/</a:t>
            </a:r>
            <a:r>
              <a:rPr lang="zh-CN" altLang="en-US" dirty="0"/>
              <a:t> </a:t>
            </a:r>
            <a:r>
              <a:rPr lang="en-US" altLang="zh-CN" dirty="0"/>
              <a:t>AUC</a:t>
            </a:r>
            <a:r>
              <a:rPr lang="zh-CN" altLang="en-US" dirty="0"/>
              <a:t> </a:t>
            </a:r>
            <a:r>
              <a:rPr lang="en-US" altLang="zh-CN" dirty="0"/>
              <a:t>/</a:t>
            </a:r>
            <a:r>
              <a:rPr lang="zh-CN" altLang="en-US" dirty="0"/>
              <a:t> </a:t>
            </a:r>
            <a:r>
              <a:rPr lang="en-US" altLang="zh-CN" dirty="0"/>
              <a:t>ROC</a:t>
            </a:r>
            <a:r>
              <a:rPr lang="zh-CN" altLang="en-US" dirty="0"/>
              <a:t> </a:t>
            </a:r>
            <a:endParaRPr lang="en-US" altLang="zh-CN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FB502-B0F8-4653-A0AD-185B7BE13F33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04319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1504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852022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795582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与标题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1137920" y="0"/>
            <a:ext cx="11054080" cy="873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3600" b="1"/>
          </a:p>
        </p:txBody>
      </p:sp>
      <p:sp>
        <p:nvSpPr>
          <p:cNvPr id="10" name="Freeform 6"/>
          <p:cNvSpPr>
            <a:spLocks noEditPoints="1"/>
          </p:cNvSpPr>
          <p:nvPr userDrawn="1"/>
        </p:nvSpPr>
        <p:spPr bwMode="auto">
          <a:xfrm rot="5400000" flipV="1">
            <a:off x="2645338" y="-1502630"/>
            <a:ext cx="1262527" cy="4217680"/>
          </a:xfrm>
          <a:custGeom>
            <a:avLst/>
            <a:gdLst>
              <a:gd name="T0" fmla="*/ 94 w 524"/>
              <a:gd name="T1" fmla="*/ 1264 h 1781"/>
              <a:gd name="T2" fmla="*/ 69 w 524"/>
              <a:gd name="T3" fmla="*/ 769 h 1781"/>
              <a:gd name="T4" fmla="*/ 67 w 524"/>
              <a:gd name="T5" fmla="*/ 769 h 1781"/>
              <a:gd name="T6" fmla="*/ 524 w 524"/>
              <a:gd name="T7" fmla="*/ 1173 h 1781"/>
              <a:gd name="T8" fmla="*/ 487 w 524"/>
              <a:gd name="T9" fmla="*/ 969 h 1781"/>
              <a:gd name="T10" fmla="*/ 422 w 524"/>
              <a:gd name="T11" fmla="*/ 886 h 1781"/>
              <a:gd name="T12" fmla="*/ 439 w 524"/>
              <a:gd name="T13" fmla="*/ 773 h 1781"/>
              <a:gd name="T14" fmla="*/ 406 w 524"/>
              <a:gd name="T15" fmla="*/ 543 h 1781"/>
              <a:gd name="T16" fmla="*/ 405 w 524"/>
              <a:gd name="T17" fmla="*/ 543 h 1781"/>
              <a:gd name="T18" fmla="*/ 239 w 524"/>
              <a:gd name="T19" fmla="*/ 305 h 1781"/>
              <a:gd name="T20" fmla="*/ 225 w 524"/>
              <a:gd name="T21" fmla="*/ 216 h 1781"/>
              <a:gd name="T22" fmla="*/ 0 w 524"/>
              <a:gd name="T23" fmla="*/ 0 h 1781"/>
              <a:gd name="T24" fmla="*/ 0 w 524"/>
              <a:gd name="T25" fmla="*/ 233 h 1781"/>
              <a:gd name="T26" fmla="*/ 66 w 524"/>
              <a:gd name="T27" fmla="*/ 366 h 1781"/>
              <a:gd name="T28" fmla="*/ 35 w 524"/>
              <a:gd name="T29" fmla="*/ 493 h 1781"/>
              <a:gd name="T30" fmla="*/ 99 w 524"/>
              <a:gd name="T31" fmla="*/ 762 h 1781"/>
              <a:gd name="T32" fmla="*/ 35 w 524"/>
              <a:gd name="T33" fmla="*/ 510 h 1781"/>
              <a:gd name="T34" fmla="*/ 0 w 524"/>
              <a:gd name="T35" fmla="*/ 492 h 1781"/>
              <a:gd name="T36" fmla="*/ 0 w 524"/>
              <a:gd name="T37" fmla="*/ 616 h 1781"/>
              <a:gd name="T38" fmla="*/ 10 w 524"/>
              <a:gd name="T39" fmla="*/ 652 h 1781"/>
              <a:gd name="T40" fmla="*/ 82 w 524"/>
              <a:gd name="T41" fmla="*/ 762 h 1781"/>
              <a:gd name="T42" fmla="*/ 0 w 524"/>
              <a:gd name="T43" fmla="*/ 1071 h 1781"/>
              <a:gd name="T44" fmla="*/ 167 w 524"/>
              <a:gd name="T45" fmla="*/ 1140 h 1781"/>
              <a:gd name="T46" fmla="*/ 226 w 524"/>
              <a:gd name="T47" fmla="*/ 1174 h 1781"/>
              <a:gd name="T48" fmla="*/ 22 w 524"/>
              <a:gd name="T49" fmla="*/ 1752 h 1781"/>
              <a:gd name="T50" fmla="*/ 159 w 524"/>
              <a:gd name="T51" fmla="*/ 1628 h 1781"/>
              <a:gd name="T52" fmla="*/ 455 w 524"/>
              <a:gd name="T53" fmla="*/ 1326 h 1781"/>
              <a:gd name="T54" fmla="*/ 524 w 524"/>
              <a:gd name="T55" fmla="*/ 1173 h 1781"/>
              <a:gd name="T56" fmla="*/ 178 w 524"/>
              <a:gd name="T57" fmla="*/ 181 h 1781"/>
              <a:gd name="T58" fmla="*/ 521 w 524"/>
              <a:gd name="T59" fmla="*/ 1173 h 1781"/>
              <a:gd name="T60" fmla="*/ 230 w 524"/>
              <a:gd name="T61" fmla="*/ 1174 h 1781"/>
              <a:gd name="T62" fmla="*/ 100 w 524"/>
              <a:gd name="T63" fmla="*/ 781 h 1781"/>
              <a:gd name="T64" fmla="*/ 294 w 524"/>
              <a:gd name="T65" fmla="*/ 865 h 1781"/>
              <a:gd name="T66" fmla="*/ 396 w 524"/>
              <a:gd name="T67" fmla="*/ 957 h 1781"/>
              <a:gd name="T68" fmla="*/ 486 w 524"/>
              <a:gd name="T69" fmla="*/ 968 h 1781"/>
              <a:gd name="T70" fmla="*/ 422 w 524"/>
              <a:gd name="T71" fmla="*/ 887 h 1781"/>
              <a:gd name="T72" fmla="*/ 439 w 524"/>
              <a:gd name="T73" fmla="*/ 775 h 1781"/>
              <a:gd name="T74" fmla="*/ 356 w 524"/>
              <a:gd name="T75" fmla="*/ 827 h 1781"/>
              <a:gd name="T76" fmla="*/ 103 w 524"/>
              <a:gd name="T77" fmla="*/ 772 h 1781"/>
              <a:gd name="T78" fmla="*/ 334 w 524"/>
              <a:gd name="T79" fmla="*/ 804 h 1781"/>
              <a:gd name="T80" fmla="*/ 216 w 524"/>
              <a:gd name="T81" fmla="*/ 219 h 1781"/>
              <a:gd name="T82" fmla="*/ 181 w 524"/>
              <a:gd name="T83" fmla="*/ 324 h 1781"/>
              <a:gd name="T84" fmla="*/ 133 w 524"/>
              <a:gd name="T85" fmla="*/ 401 h 1781"/>
              <a:gd name="T86" fmla="*/ 134 w 524"/>
              <a:gd name="T87" fmla="*/ 403 h 1781"/>
              <a:gd name="T88" fmla="*/ 403 w 524"/>
              <a:gd name="T89" fmla="*/ 546 h 1781"/>
              <a:gd name="T90" fmla="*/ 99 w 524"/>
              <a:gd name="T91" fmla="*/ 782 h 1781"/>
              <a:gd name="T92" fmla="*/ 38 w 524"/>
              <a:gd name="T93" fmla="*/ 955 h 1781"/>
              <a:gd name="T94" fmla="*/ 11 w 524"/>
              <a:gd name="T95" fmla="*/ 1052 h 1781"/>
              <a:gd name="T96" fmla="*/ 195 w 524"/>
              <a:gd name="T97" fmla="*/ 953 h 1781"/>
              <a:gd name="T98" fmla="*/ 391 w 524"/>
              <a:gd name="T99" fmla="*/ 1054 h 1781"/>
              <a:gd name="T100" fmla="*/ 387 w 524"/>
              <a:gd name="T101" fmla="*/ 1057 h 1781"/>
              <a:gd name="T102" fmla="*/ 125 w 524"/>
              <a:gd name="T103" fmla="*/ 1499 h 1781"/>
              <a:gd name="T104" fmla="*/ 152 w 524"/>
              <a:gd name="T105" fmla="*/ 1605 h 1781"/>
              <a:gd name="T106" fmla="*/ 159 w 524"/>
              <a:gd name="T107" fmla="*/ 1603 h 1781"/>
              <a:gd name="T108" fmla="*/ 170 w 524"/>
              <a:gd name="T109" fmla="*/ 1609 h 1781"/>
              <a:gd name="T110" fmla="*/ 303 w 524"/>
              <a:gd name="T111" fmla="*/ 1476 h 1781"/>
              <a:gd name="T112" fmla="*/ 501 w 524"/>
              <a:gd name="T113" fmla="*/ 1278 h 17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24" h="1781">
                <a:moveTo>
                  <a:pt x="96" y="1264"/>
                </a:moveTo>
                <a:cubicBezTo>
                  <a:pt x="96" y="1264"/>
                  <a:pt x="96" y="1263"/>
                  <a:pt x="96" y="1263"/>
                </a:cubicBezTo>
                <a:cubicBezTo>
                  <a:pt x="0" y="1178"/>
                  <a:pt x="0" y="1178"/>
                  <a:pt x="0" y="1178"/>
                </a:cubicBezTo>
                <a:cubicBezTo>
                  <a:pt x="0" y="1180"/>
                  <a:pt x="0" y="1180"/>
                  <a:pt x="0" y="1180"/>
                </a:cubicBezTo>
                <a:cubicBezTo>
                  <a:pt x="94" y="1264"/>
                  <a:pt x="94" y="1264"/>
                  <a:pt x="94" y="1264"/>
                </a:cubicBezTo>
                <a:cubicBezTo>
                  <a:pt x="0" y="1327"/>
                  <a:pt x="0" y="1327"/>
                  <a:pt x="0" y="1327"/>
                </a:cubicBezTo>
                <a:cubicBezTo>
                  <a:pt x="0" y="1328"/>
                  <a:pt x="0" y="1328"/>
                  <a:pt x="0" y="1328"/>
                </a:cubicBezTo>
                <a:cubicBezTo>
                  <a:pt x="96" y="1264"/>
                  <a:pt x="96" y="1264"/>
                  <a:pt x="96" y="1264"/>
                </a:cubicBezTo>
                <a:cubicBezTo>
                  <a:pt x="96" y="1264"/>
                  <a:pt x="96" y="1264"/>
                  <a:pt x="96" y="1264"/>
                </a:cubicBezTo>
                <a:close/>
                <a:moveTo>
                  <a:pt x="69" y="769"/>
                </a:moveTo>
                <a:cubicBezTo>
                  <a:pt x="69" y="769"/>
                  <a:pt x="69" y="769"/>
                  <a:pt x="69" y="769"/>
                </a:cubicBezTo>
                <a:cubicBezTo>
                  <a:pt x="69" y="769"/>
                  <a:pt x="69" y="768"/>
                  <a:pt x="69" y="768"/>
                </a:cubicBezTo>
                <a:cubicBezTo>
                  <a:pt x="0" y="745"/>
                  <a:pt x="0" y="745"/>
                  <a:pt x="0" y="745"/>
                </a:cubicBezTo>
                <a:cubicBezTo>
                  <a:pt x="0" y="746"/>
                  <a:pt x="0" y="746"/>
                  <a:pt x="0" y="746"/>
                </a:cubicBezTo>
                <a:cubicBezTo>
                  <a:pt x="67" y="769"/>
                  <a:pt x="67" y="769"/>
                  <a:pt x="67" y="769"/>
                </a:cubicBezTo>
                <a:cubicBezTo>
                  <a:pt x="0" y="887"/>
                  <a:pt x="0" y="887"/>
                  <a:pt x="0" y="887"/>
                </a:cubicBezTo>
                <a:cubicBezTo>
                  <a:pt x="0" y="890"/>
                  <a:pt x="0" y="890"/>
                  <a:pt x="0" y="890"/>
                </a:cubicBezTo>
                <a:cubicBezTo>
                  <a:pt x="69" y="769"/>
                  <a:pt x="69" y="769"/>
                  <a:pt x="69" y="769"/>
                </a:cubicBezTo>
                <a:cubicBezTo>
                  <a:pt x="69" y="769"/>
                  <a:pt x="69" y="769"/>
                  <a:pt x="69" y="769"/>
                </a:cubicBezTo>
                <a:close/>
                <a:moveTo>
                  <a:pt x="524" y="1173"/>
                </a:moveTo>
                <a:cubicBezTo>
                  <a:pt x="524" y="1173"/>
                  <a:pt x="524" y="1173"/>
                  <a:pt x="524" y="1173"/>
                </a:cubicBezTo>
                <a:cubicBezTo>
                  <a:pt x="524" y="1173"/>
                  <a:pt x="524" y="1173"/>
                  <a:pt x="524" y="1173"/>
                </a:cubicBezTo>
                <a:cubicBezTo>
                  <a:pt x="523" y="1173"/>
                  <a:pt x="523" y="1173"/>
                  <a:pt x="523" y="1173"/>
                </a:cubicBezTo>
                <a:cubicBezTo>
                  <a:pt x="393" y="1054"/>
                  <a:pt x="393" y="1054"/>
                  <a:pt x="393" y="1054"/>
                </a:cubicBezTo>
                <a:cubicBezTo>
                  <a:pt x="487" y="969"/>
                  <a:pt x="487" y="969"/>
                  <a:pt x="487" y="969"/>
                </a:cubicBezTo>
                <a:cubicBezTo>
                  <a:pt x="489" y="970"/>
                  <a:pt x="491" y="970"/>
                  <a:pt x="493" y="970"/>
                </a:cubicBezTo>
                <a:cubicBezTo>
                  <a:pt x="500" y="970"/>
                  <a:pt x="506" y="964"/>
                  <a:pt x="506" y="957"/>
                </a:cubicBezTo>
                <a:cubicBezTo>
                  <a:pt x="506" y="950"/>
                  <a:pt x="500" y="944"/>
                  <a:pt x="493" y="944"/>
                </a:cubicBezTo>
                <a:cubicBezTo>
                  <a:pt x="491" y="944"/>
                  <a:pt x="488" y="945"/>
                  <a:pt x="487" y="946"/>
                </a:cubicBezTo>
                <a:cubicBezTo>
                  <a:pt x="422" y="886"/>
                  <a:pt x="422" y="886"/>
                  <a:pt x="422" y="886"/>
                </a:cubicBezTo>
                <a:cubicBezTo>
                  <a:pt x="441" y="774"/>
                  <a:pt x="441" y="774"/>
                  <a:pt x="441" y="774"/>
                </a:cubicBezTo>
                <a:cubicBezTo>
                  <a:pt x="441" y="774"/>
                  <a:pt x="441" y="774"/>
                  <a:pt x="441" y="774"/>
                </a:cubicBezTo>
                <a:cubicBezTo>
                  <a:pt x="441" y="774"/>
                  <a:pt x="441" y="774"/>
                  <a:pt x="441" y="774"/>
                </a:cubicBezTo>
                <a:cubicBezTo>
                  <a:pt x="441" y="773"/>
                  <a:pt x="440" y="773"/>
                  <a:pt x="440" y="773"/>
                </a:cubicBezTo>
                <a:cubicBezTo>
                  <a:pt x="440" y="773"/>
                  <a:pt x="439" y="773"/>
                  <a:pt x="439" y="773"/>
                </a:cubicBezTo>
                <a:cubicBezTo>
                  <a:pt x="357" y="825"/>
                  <a:pt x="357" y="825"/>
                  <a:pt x="357" y="825"/>
                </a:cubicBezTo>
                <a:cubicBezTo>
                  <a:pt x="336" y="805"/>
                  <a:pt x="336" y="805"/>
                  <a:pt x="336" y="805"/>
                </a:cubicBezTo>
                <a:cubicBezTo>
                  <a:pt x="406" y="544"/>
                  <a:pt x="406" y="544"/>
                  <a:pt x="406" y="544"/>
                </a:cubicBezTo>
                <a:cubicBezTo>
                  <a:pt x="406" y="543"/>
                  <a:pt x="406" y="543"/>
                  <a:pt x="406" y="543"/>
                </a:cubicBezTo>
                <a:cubicBezTo>
                  <a:pt x="406" y="543"/>
                  <a:pt x="406" y="543"/>
                  <a:pt x="406" y="543"/>
                </a:cubicBezTo>
                <a:cubicBezTo>
                  <a:pt x="406" y="543"/>
                  <a:pt x="406" y="543"/>
                  <a:pt x="406" y="543"/>
                </a:cubicBezTo>
                <a:cubicBezTo>
                  <a:pt x="406" y="543"/>
                  <a:pt x="406" y="543"/>
                  <a:pt x="406" y="543"/>
                </a:cubicBezTo>
                <a:cubicBezTo>
                  <a:pt x="406" y="543"/>
                  <a:pt x="406" y="543"/>
                  <a:pt x="406" y="543"/>
                </a:cubicBezTo>
                <a:cubicBezTo>
                  <a:pt x="406" y="543"/>
                  <a:pt x="406" y="543"/>
                  <a:pt x="405" y="543"/>
                </a:cubicBezTo>
                <a:cubicBezTo>
                  <a:pt x="405" y="543"/>
                  <a:pt x="405" y="543"/>
                  <a:pt x="405" y="543"/>
                </a:cubicBezTo>
                <a:cubicBezTo>
                  <a:pt x="135" y="402"/>
                  <a:pt x="135" y="402"/>
                  <a:pt x="135" y="402"/>
                </a:cubicBezTo>
                <a:cubicBezTo>
                  <a:pt x="239" y="305"/>
                  <a:pt x="239" y="305"/>
                  <a:pt x="239" y="305"/>
                </a:cubicBezTo>
                <a:cubicBezTo>
                  <a:pt x="239" y="305"/>
                  <a:pt x="239" y="305"/>
                  <a:pt x="239" y="305"/>
                </a:cubicBezTo>
                <a:cubicBezTo>
                  <a:pt x="239" y="305"/>
                  <a:pt x="239" y="305"/>
                  <a:pt x="239" y="305"/>
                </a:cubicBezTo>
                <a:cubicBezTo>
                  <a:pt x="239" y="305"/>
                  <a:pt x="239" y="305"/>
                  <a:pt x="239" y="305"/>
                </a:cubicBezTo>
                <a:cubicBezTo>
                  <a:pt x="239" y="305"/>
                  <a:pt x="239" y="305"/>
                  <a:pt x="239" y="305"/>
                </a:cubicBezTo>
                <a:cubicBezTo>
                  <a:pt x="239" y="304"/>
                  <a:pt x="239" y="304"/>
                  <a:pt x="239" y="304"/>
                </a:cubicBezTo>
                <a:cubicBezTo>
                  <a:pt x="229" y="241"/>
                  <a:pt x="229" y="241"/>
                  <a:pt x="229" y="241"/>
                </a:cubicBezTo>
                <a:cubicBezTo>
                  <a:pt x="234" y="239"/>
                  <a:pt x="238" y="234"/>
                  <a:pt x="238" y="228"/>
                </a:cubicBezTo>
                <a:cubicBezTo>
                  <a:pt x="238" y="221"/>
                  <a:pt x="232" y="216"/>
                  <a:pt x="225" y="216"/>
                </a:cubicBezTo>
                <a:cubicBezTo>
                  <a:pt x="222" y="216"/>
                  <a:pt x="220" y="216"/>
                  <a:pt x="218" y="218"/>
                </a:cubicBezTo>
                <a:cubicBezTo>
                  <a:pt x="197" y="197"/>
                  <a:pt x="197" y="197"/>
                  <a:pt x="197" y="197"/>
                </a:cubicBezTo>
                <a:cubicBezTo>
                  <a:pt x="197" y="197"/>
                  <a:pt x="197" y="197"/>
                  <a:pt x="197" y="197"/>
                </a:cubicBezTo>
                <a:cubicBezTo>
                  <a:pt x="197" y="197"/>
                  <a:pt x="197" y="197"/>
                  <a:pt x="196" y="197"/>
                </a:cubicBezTo>
                <a:cubicBezTo>
                  <a:pt x="0" y="0"/>
                  <a:pt x="0" y="0"/>
                  <a:pt x="0" y="0"/>
                </a:cubicBezTo>
                <a:cubicBezTo>
                  <a:pt x="0" y="2"/>
                  <a:pt x="0" y="2"/>
                  <a:pt x="0" y="2"/>
                </a:cubicBezTo>
                <a:cubicBezTo>
                  <a:pt x="41" y="43"/>
                  <a:pt x="41" y="43"/>
                  <a:pt x="41" y="43"/>
                </a:cubicBezTo>
                <a:cubicBezTo>
                  <a:pt x="56" y="216"/>
                  <a:pt x="56" y="216"/>
                  <a:pt x="56" y="216"/>
                </a:cubicBezTo>
                <a:cubicBezTo>
                  <a:pt x="0" y="232"/>
                  <a:pt x="0" y="232"/>
                  <a:pt x="0" y="232"/>
                </a:cubicBezTo>
                <a:cubicBezTo>
                  <a:pt x="0" y="233"/>
                  <a:pt x="0" y="233"/>
                  <a:pt x="0" y="233"/>
                </a:cubicBezTo>
                <a:cubicBezTo>
                  <a:pt x="57" y="217"/>
                  <a:pt x="57" y="217"/>
                  <a:pt x="57" y="217"/>
                </a:cubicBezTo>
                <a:cubicBezTo>
                  <a:pt x="57" y="217"/>
                  <a:pt x="57" y="217"/>
                  <a:pt x="57" y="217"/>
                </a:cubicBezTo>
                <a:cubicBezTo>
                  <a:pt x="180" y="182"/>
                  <a:pt x="180" y="182"/>
                  <a:pt x="180" y="182"/>
                </a:cubicBezTo>
                <a:cubicBezTo>
                  <a:pt x="195" y="197"/>
                  <a:pt x="195" y="197"/>
                  <a:pt x="195" y="197"/>
                </a:cubicBezTo>
                <a:cubicBezTo>
                  <a:pt x="66" y="366"/>
                  <a:pt x="66" y="366"/>
                  <a:pt x="66" y="366"/>
                </a:cubicBezTo>
                <a:cubicBezTo>
                  <a:pt x="66" y="366"/>
                  <a:pt x="66" y="366"/>
                  <a:pt x="66" y="366"/>
                </a:cubicBezTo>
                <a:cubicBezTo>
                  <a:pt x="66" y="366"/>
                  <a:pt x="66" y="366"/>
                  <a:pt x="66" y="366"/>
                </a:cubicBezTo>
                <a:cubicBezTo>
                  <a:pt x="66" y="366"/>
                  <a:pt x="66" y="366"/>
                  <a:pt x="66" y="366"/>
                </a:cubicBezTo>
                <a:cubicBezTo>
                  <a:pt x="66" y="367"/>
                  <a:pt x="66" y="367"/>
                  <a:pt x="66" y="367"/>
                </a:cubicBezTo>
                <a:cubicBezTo>
                  <a:pt x="35" y="493"/>
                  <a:pt x="35" y="493"/>
                  <a:pt x="35" y="493"/>
                </a:cubicBezTo>
                <a:cubicBezTo>
                  <a:pt x="35" y="493"/>
                  <a:pt x="35" y="493"/>
                  <a:pt x="35" y="493"/>
                </a:cubicBezTo>
                <a:cubicBezTo>
                  <a:pt x="35" y="493"/>
                  <a:pt x="35" y="493"/>
                  <a:pt x="35" y="493"/>
                </a:cubicBezTo>
                <a:cubicBezTo>
                  <a:pt x="35" y="493"/>
                  <a:pt x="35" y="493"/>
                  <a:pt x="35" y="493"/>
                </a:cubicBezTo>
                <a:cubicBezTo>
                  <a:pt x="231" y="667"/>
                  <a:pt x="231" y="667"/>
                  <a:pt x="231" y="667"/>
                </a:cubicBezTo>
                <a:cubicBezTo>
                  <a:pt x="99" y="762"/>
                  <a:pt x="99" y="762"/>
                  <a:pt x="99" y="762"/>
                </a:cubicBezTo>
                <a:cubicBezTo>
                  <a:pt x="97" y="760"/>
                  <a:pt x="94" y="759"/>
                  <a:pt x="91" y="759"/>
                </a:cubicBezTo>
                <a:cubicBezTo>
                  <a:pt x="88" y="759"/>
                  <a:pt x="85" y="760"/>
                  <a:pt x="83" y="762"/>
                </a:cubicBezTo>
                <a:cubicBezTo>
                  <a:pt x="83" y="761"/>
                  <a:pt x="83" y="761"/>
                  <a:pt x="83" y="761"/>
                </a:cubicBezTo>
                <a:cubicBezTo>
                  <a:pt x="12" y="651"/>
                  <a:pt x="12" y="651"/>
                  <a:pt x="12" y="651"/>
                </a:cubicBezTo>
                <a:cubicBezTo>
                  <a:pt x="35" y="510"/>
                  <a:pt x="35" y="510"/>
                  <a:pt x="35" y="510"/>
                </a:cubicBezTo>
                <a:cubicBezTo>
                  <a:pt x="35" y="510"/>
                  <a:pt x="35" y="510"/>
                  <a:pt x="35" y="510"/>
                </a:cubicBezTo>
                <a:cubicBezTo>
                  <a:pt x="35" y="509"/>
                  <a:pt x="34" y="509"/>
                  <a:pt x="34" y="509"/>
                </a:cubicBezTo>
                <a:cubicBezTo>
                  <a:pt x="34" y="509"/>
                  <a:pt x="34" y="509"/>
                  <a:pt x="34" y="509"/>
                </a:cubicBezTo>
                <a:cubicBezTo>
                  <a:pt x="34" y="509"/>
                  <a:pt x="34" y="509"/>
                  <a:pt x="34" y="509"/>
                </a:cubicBezTo>
                <a:cubicBezTo>
                  <a:pt x="0" y="492"/>
                  <a:pt x="0" y="492"/>
                  <a:pt x="0" y="492"/>
                </a:cubicBezTo>
                <a:cubicBezTo>
                  <a:pt x="0" y="494"/>
                  <a:pt x="0" y="494"/>
                  <a:pt x="0" y="494"/>
                </a:cubicBezTo>
                <a:cubicBezTo>
                  <a:pt x="33" y="510"/>
                  <a:pt x="33" y="510"/>
                  <a:pt x="33" y="510"/>
                </a:cubicBezTo>
                <a:cubicBezTo>
                  <a:pt x="10" y="579"/>
                  <a:pt x="10" y="579"/>
                  <a:pt x="10" y="579"/>
                </a:cubicBezTo>
                <a:cubicBezTo>
                  <a:pt x="0" y="611"/>
                  <a:pt x="0" y="611"/>
                  <a:pt x="0" y="611"/>
                </a:cubicBezTo>
                <a:cubicBezTo>
                  <a:pt x="0" y="616"/>
                  <a:pt x="0" y="616"/>
                  <a:pt x="0" y="616"/>
                </a:cubicBezTo>
                <a:cubicBezTo>
                  <a:pt x="32" y="519"/>
                  <a:pt x="32" y="519"/>
                  <a:pt x="32" y="519"/>
                </a:cubicBezTo>
                <a:cubicBezTo>
                  <a:pt x="10" y="650"/>
                  <a:pt x="10" y="650"/>
                  <a:pt x="10" y="650"/>
                </a:cubicBezTo>
                <a:cubicBezTo>
                  <a:pt x="0" y="634"/>
                  <a:pt x="0" y="634"/>
                  <a:pt x="0" y="634"/>
                </a:cubicBezTo>
                <a:cubicBezTo>
                  <a:pt x="0" y="636"/>
                  <a:pt x="0" y="636"/>
                  <a:pt x="0" y="636"/>
                </a:cubicBezTo>
                <a:cubicBezTo>
                  <a:pt x="10" y="652"/>
                  <a:pt x="10" y="652"/>
                  <a:pt x="10" y="652"/>
                </a:cubicBezTo>
                <a:cubicBezTo>
                  <a:pt x="0" y="713"/>
                  <a:pt x="0" y="713"/>
                  <a:pt x="0" y="713"/>
                </a:cubicBezTo>
                <a:cubicBezTo>
                  <a:pt x="0" y="723"/>
                  <a:pt x="0" y="723"/>
                  <a:pt x="0" y="723"/>
                </a:cubicBezTo>
                <a:cubicBezTo>
                  <a:pt x="11" y="654"/>
                  <a:pt x="11" y="654"/>
                  <a:pt x="11" y="654"/>
                </a:cubicBezTo>
                <a:cubicBezTo>
                  <a:pt x="73" y="749"/>
                  <a:pt x="73" y="749"/>
                  <a:pt x="73" y="749"/>
                </a:cubicBezTo>
                <a:cubicBezTo>
                  <a:pt x="82" y="762"/>
                  <a:pt x="82" y="762"/>
                  <a:pt x="82" y="762"/>
                </a:cubicBezTo>
                <a:cubicBezTo>
                  <a:pt x="80" y="765"/>
                  <a:pt x="78" y="768"/>
                  <a:pt x="78" y="772"/>
                </a:cubicBezTo>
                <a:cubicBezTo>
                  <a:pt x="78" y="777"/>
                  <a:pt x="80" y="781"/>
                  <a:pt x="84" y="783"/>
                </a:cubicBezTo>
                <a:cubicBezTo>
                  <a:pt x="84" y="785"/>
                  <a:pt x="84" y="785"/>
                  <a:pt x="84" y="785"/>
                </a:cubicBezTo>
                <a:cubicBezTo>
                  <a:pt x="9" y="1054"/>
                  <a:pt x="9" y="1054"/>
                  <a:pt x="9" y="1054"/>
                </a:cubicBezTo>
                <a:cubicBezTo>
                  <a:pt x="0" y="1071"/>
                  <a:pt x="0" y="1071"/>
                  <a:pt x="0" y="1071"/>
                </a:cubicBezTo>
                <a:cubicBezTo>
                  <a:pt x="0" y="1074"/>
                  <a:pt x="0" y="1074"/>
                  <a:pt x="0" y="1074"/>
                </a:cubicBezTo>
                <a:cubicBezTo>
                  <a:pt x="10" y="1055"/>
                  <a:pt x="10" y="1055"/>
                  <a:pt x="10" y="1055"/>
                </a:cubicBezTo>
                <a:cubicBezTo>
                  <a:pt x="32" y="1067"/>
                  <a:pt x="32" y="1067"/>
                  <a:pt x="32" y="1067"/>
                </a:cubicBezTo>
                <a:cubicBezTo>
                  <a:pt x="167" y="1140"/>
                  <a:pt x="167" y="1140"/>
                  <a:pt x="167" y="1140"/>
                </a:cubicBezTo>
                <a:cubicBezTo>
                  <a:pt x="167" y="1140"/>
                  <a:pt x="167" y="1140"/>
                  <a:pt x="167" y="1140"/>
                </a:cubicBezTo>
                <a:cubicBezTo>
                  <a:pt x="167" y="1140"/>
                  <a:pt x="167" y="1141"/>
                  <a:pt x="167" y="1141"/>
                </a:cubicBezTo>
                <a:cubicBezTo>
                  <a:pt x="167" y="1141"/>
                  <a:pt x="167" y="1141"/>
                  <a:pt x="167" y="1141"/>
                </a:cubicBezTo>
                <a:cubicBezTo>
                  <a:pt x="167" y="1141"/>
                  <a:pt x="167" y="1141"/>
                  <a:pt x="167" y="1141"/>
                </a:cubicBezTo>
                <a:cubicBezTo>
                  <a:pt x="167" y="1141"/>
                  <a:pt x="167" y="1141"/>
                  <a:pt x="167" y="1141"/>
                </a:cubicBezTo>
                <a:cubicBezTo>
                  <a:pt x="226" y="1174"/>
                  <a:pt x="226" y="1174"/>
                  <a:pt x="226" y="1174"/>
                </a:cubicBezTo>
                <a:cubicBezTo>
                  <a:pt x="99" y="1520"/>
                  <a:pt x="99" y="1520"/>
                  <a:pt x="99" y="1520"/>
                </a:cubicBezTo>
                <a:cubicBezTo>
                  <a:pt x="0" y="1399"/>
                  <a:pt x="0" y="1399"/>
                  <a:pt x="0" y="1399"/>
                </a:cubicBezTo>
                <a:cubicBezTo>
                  <a:pt x="0" y="1401"/>
                  <a:pt x="0" y="1401"/>
                  <a:pt x="0" y="1401"/>
                </a:cubicBezTo>
                <a:cubicBezTo>
                  <a:pt x="99" y="1521"/>
                  <a:pt x="99" y="1521"/>
                  <a:pt x="99" y="1521"/>
                </a:cubicBezTo>
                <a:cubicBezTo>
                  <a:pt x="22" y="1752"/>
                  <a:pt x="22" y="1752"/>
                  <a:pt x="22" y="1752"/>
                </a:cubicBezTo>
                <a:cubicBezTo>
                  <a:pt x="19" y="1760"/>
                  <a:pt x="19" y="1760"/>
                  <a:pt x="19" y="1760"/>
                </a:cubicBezTo>
                <a:cubicBezTo>
                  <a:pt x="0" y="1779"/>
                  <a:pt x="0" y="1779"/>
                  <a:pt x="0" y="1779"/>
                </a:cubicBezTo>
                <a:cubicBezTo>
                  <a:pt x="0" y="1781"/>
                  <a:pt x="0" y="1781"/>
                  <a:pt x="0" y="1781"/>
                </a:cubicBezTo>
                <a:cubicBezTo>
                  <a:pt x="154" y="1627"/>
                  <a:pt x="154" y="1627"/>
                  <a:pt x="154" y="1627"/>
                </a:cubicBezTo>
                <a:cubicBezTo>
                  <a:pt x="155" y="1628"/>
                  <a:pt x="157" y="1628"/>
                  <a:pt x="159" y="1628"/>
                </a:cubicBezTo>
                <a:cubicBezTo>
                  <a:pt x="166" y="1628"/>
                  <a:pt x="172" y="1622"/>
                  <a:pt x="172" y="1615"/>
                </a:cubicBezTo>
                <a:cubicBezTo>
                  <a:pt x="172" y="1614"/>
                  <a:pt x="171" y="1612"/>
                  <a:pt x="171" y="1610"/>
                </a:cubicBezTo>
                <a:cubicBezTo>
                  <a:pt x="304" y="1477"/>
                  <a:pt x="304" y="1477"/>
                  <a:pt x="304" y="1477"/>
                </a:cubicBezTo>
                <a:cubicBezTo>
                  <a:pt x="455" y="1326"/>
                  <a:pt x="455" y="1326"/>
                  <a:pt x="455" y="1326"/>
                </a:cubicBezTo>
                <a:cubicBezTo>
                  <a:pt x="455" y="1326"/>
                  <a:pt x="455" y="1326"/>
                  <a:pt x="455" y="1326"/>
                </a:cubicBezTo>
                <a:cubicBezTo>
                  <a:pt x="502" y="1279"/>
                  <a:pt x="502" y="1279"/>
                  <a:pt x="502" y="1279"/>
                </a:cubicBezTo>
                <a:cubicBezTo>
                  <a:pt x="503" y="1279"/>
                  <a:pt x="503" y="1278"/>
                  <a:pt x="503" y="1278"/>
                </a:cubicBezTo>
                <a:cubicBezTo>
                  <a:pt x="524" y="1173"/>
                  <a:pt x="524" y="1173"/>
                  <a:pt x="524" y="1173"/>
                </a:cubicBezTo>
                <a:cubicBezTo>
                  <a:pt x="524" y="1173"/>
                  <a:pt x="524" y="1173"/>
                  <a:pt x="524" y="1173"/>
                </a:cubicBezTo>
                <a:cubicBezTo>
                  <a:pt x="524" y="1173"/>
                  <a:pt x="524" y="1173"/>
                  <a:pt x="524" y="1173"/>
                </a:cubicBezTo>
                <a:cubicBezTo>
                  <a:pt x="524" y="1173"/>
                  <a:pt x="524" y="1173"/>
                  <a:pt x="524" y="1173"/>
                </a:cubicBezTo>
                <a:cubicBezTo>
                  <a:pt x="524" y="1173"/>
                  <a:pt x="524" y="1173"/>
                  <a:pt x="524" y="1173"/>
                </a:cubicBezTo>
                <a:close/>
                <a:moveTo>
                  <a:pt x="58" y="215"/>
                </a:moveTo>
                <a:cubicBezTo>
                  <a:pt x="43" y="45"/>
                  <a:pt x="43" y="45"/>
                  <a:pt x="43" y="45"/>
                </a:cubicBezTo>
                <a:cubicBezTo>
                  <a:pt x="178" y="181"/>
                  <a:pt x="178" y="181"/>
                  <a:pt x="178" y="181"/>
                </a:cubicBezTo>
                <a:lnTo>
                  <a:pt x="58" y="215"/>
                </a:lnTo>
                <a:close/>
                <a:moveTo>
                  <a:pt x="521" y="1173"/>
                </a:moveTo>
                <a:cubicBezTo>
                  <a:pt x="230" y="1173"/>
                  <a:pt x="230" y="1173"/>
                  <a:pt x="230" y="1173"/>
                </a:cubicBezTo>
                <a:cubicBezTo>
                  <a:pt x="392" y="1055"/>
                  <a:pt x="392" y="1055"/>
                  <a:pt x="392" y="1055"/>
                </a:cubicBezTo>
                <a:lnTo>
                  <a:pt x="521" y="1173"/>
                </a:lnTo>
                <a:close/>
                <a:moveTo>
                  <a:pt x="521" y="1174"/>
                </a:moveTo>
                <a:cubicBezTo>
                  <a:pt x="446" y="1235"/>
                  <a:pt x="446" y="1235"/>
                  <a:pt x="446" y="1235"/>
                </a:cubicBezTo>
                <a:cubicBezTo>
                  <a:pt x="390" y="1281"/>
                  <a:pt x="390" y="1281"/>
                  <a:pt x="390" y="1281"/>
                </a:cubicBezTo>
                <a:cubicBezTo>
                  <a:pt x="257" y="1192"/>
                  <a:pt x="257" y="1192"/>
                  <a:pt x="257" y="1192"/>
                </a:cubicBezTo>
                <a:cubicBezTo>
                  <a:pt x="230" y="1174"/>
                  <a:pt x="230" y="1174"/>
                  <a:pt x="230" y="1174"/>
                </a:cubicBezTo>
                <a:lnTo>
                  <a:pt x="521" y="1174"/>
                </a:lnTo>
                <a:close/>
                <a:moveTo>
                  <a:pt x="395" y="958"/>
                </a:moveTo>
                <a:cubicBezTo>
                  <a:pt x="395" y="959"/>
                  <a:pt x="395" y="959"/>
                  <a:pt x="395" y="959"/>
                </a:cubicBezTo>
                <a:cubicBezTo>
                  <a:pt x="391" y="1052"/>
                  <a:pt x="391" y="1052"/>
                  <a:pt x="391" y="1052"/>
                </a:cubicBezTo>
                <a:cubicBezTo>
                  <a:pt x="100" y="781"/>
                  <a:pt x="100" y="781"/>
                  <a:pt x="100" y="781"/>
                </a:cubicBezTo>
                <a:cubicBezTo>
                  <a:pt x="101" y="780"/>
                  <a:pt x="101" y="780"/>
                  <a:pt x="101" y="779"/>
                </a:cubicBezTo>
                <a:lnTo>
                  <a:pt x="395" y="958"/>
                </a:lnTo>
                <a:close/>
                <a:moveTo>
                  <a:pt x="102" y="778"/>
                </a:moveTo>
                <a:cubicBezTo>
                  <a:pt x="102" y="778"/>
                  <a:pt x="102" y="778"/>
                  <a:pt x="102" y="778"/>
                </a:cubicBezTo>
                <a:cubicBezTo>
                  <a:pt x="294" y="865"/>
                  <a:pt x="294" y="865"/>
                  <a:pt x="294" y="865"/>
                </a:cubicBezTo>
                <a:cubicBezTo>
                  <a:pt x="294" y="865"/>
                  <a:pt x="294" y="865"/>
                  <a:pt x="294" y="865"/>
                </a:cubicBezTo>
                <a:cubicBezTo>
                  <a:pt x="365" y="898"/>
                  <a:pt x="365" y="898"/>
                  <a:pt x="365" y="898"/>
                </a:cubicBezTo>
                <a:cubicBezTo>
                  <a:pt x="482" y="951"/>
                  <a:pt x="482" y="951"/>
                  <a:pt x="482" y="951"/>
                </a:cubicBezTo>
                <a:cubicBezTo>
                  <a:pt x="481" y="953"/>
                  <a:pt x="480" y="955"/>
                  <a:pt x="480" y="957"/>
                </a:cubicBezTo>
                <a:cubicBezTo>
                  <a:pt x="396" y="957"/>
                  <a:pt x="396" y="957"/>
                  <a:pt x="396" y="957"/>
                </a:cubicBezTo>
                <a:lnTo>
                  <a:pt x="102" y="778"/>
                </a:lnTo>
                <a:close/>
                <a:moveTo>
                  <a:pt x="393" y="1052"/>
                </a:moveTo>
                <a:cubicBezTo>
                  <a:pt x="396" y="959"/>
                  <a:pt x="396" y="959"/>
                  <a:pt x="396" y="959"/>
                </a:cubicBezTo>
                <a:cubicBezTo>
                  <a:pt x="480" y="959"/>
                  <a:pt x="480" y="959"/>
                  <a:pt x="480" y="959"/>
                </a:cubicBezTo>
                <a:cubicBezTo>
                  <a:pt x="481" y="963"/>
                  <a:pt x="483" y="966"/>
                  <a:pt x="486" y="968"/>
                </a:cubicBezTo>
                <a:lnTo>
                  <a:pt x="393" y="1052"/>
                </a:lnTo>
                <a:close/>
                <a:moveTo>
                  <a:pt x="485" y="947"/>
                </a:moveTo>
                <a:cubicBezTo>
                  <a:pt x="484" y="948"/>
                  <a:pt x="483" y="949"/>
                  <a:pt x="482" y="950"/>
                </a:cubicBezTo>
                <a:cubicBezTo>
                  <a:pt x="416" y="920"/>
                  <a:pt x="416" y="920"/>
                  <a:pt x="416" y="920"/>
                </a:cubicBezTo>
                <a:cubicBezTo>
                  <a:pt x="422" y="887"/>
                  <a:pt x="422" y="887"/>
                  <a:pt x="422" y="887"/>
                </a:cubicBezTo>
                <a:lnTo>
                  <a:pt x="485" y="947"/>
                </a:lnTo>
                <a:close/>
                <a:moveTo>
                  <a:pt x="439" y="775"/>
                </a:moveTo>
                <a:cubicBezTo>
                  <a:pt x="421" y="884"/>
                  <a:pt x="421" y="884"/>
                  <a:pt x="421" y="884"/>
                </a:cubicBezTo>
                <a:cubicBezTo>
                  <a:pt x="358" y="826"/>
                  <a:pt x="358" y="826"/>
                  <a:pt x="358" y="826"/>
                </a:cubicBezTo>
                <a:lnTo>
                  <a:pt x="439" y="775"/>
                </a:lnTo>
                <a:close/>
                <a:moveTo>
                  <a:pt x="420" y="886"/>
                </a:moveTo>
                <a:cubicBezTo>
                  <a:pt x="415" y="919"/>
                  <a:pt x="415" y="919"/>
                  <a:pt x="415" y="919"/>
                </a:cubicBezTo>
                <a:cubicBezTo>
                  <a:pt x="338" y="884"/>
                  <a:pt x="338" y="884"/>
                  <a:pt x="338" y="884"/>
                </a:cubicBezTo>
                <a:cubicBezTo>
                  <a:pt x="296" y="864"/>
                  <a:pt x="296" y="864"/>
                  <a:pt x="296" y="864"/>
                </a:cubicBezTo>
                <a:cubicBezTo>
                  <a:pt x="356" y="827"/>
                  <a:pt x="356" y="827"/>
                  <a:pt x="356" y="827"/>
                </a:cubicBezTo>
                <a:lnTo>
                  <a:pt x="420" y="886"/>
                </a:lnTo>
                <a:close/>
                <a:moveTo>
                  <a:pt x="355" y="826"/>
                </a:moveTo>
                <a:cubicBezTo>
                  <a:pt x="294" y="864"/>
                  <a:pt x="294" y="864"/>
                  <a:pt x="294" y="864"/>
                </a:cubicBezTo>
                <a:cubicBezTo>
                  <a:pt x="103" y="776"/>
                  <a:pt x="103" y="776"/>
                  <a:pt x="103" y="776"/>
                </a:cubicBezTo>
                <a:cubicBezTo>
                  <a:pt x="103" y="775"/>
                  <a:pt x="103" y="774"/>
                  <a:pt x="103" y="772"/>
                </a:cubicBezTo>
                <a:cubicBezTo>
                  <a:pt x="103" y="772"/>
                  <a:pt x="103" y="772"/>
                  <a:pt x="103" y="771"/>
                </a:cubicBezTo>
                <a:cubicBezTo>
                  <a:pt x="297" y="771"/>
                  <a:pt x="297" y="771"/>
                  <a:pt x="297" y="771"/>
                </a:cubicBezTo>
                <a:cubicBezTo>
                  <a:pt x="298" y="772"/>
                  <a:pt x="298" y="772"/>
                  <a:pt x="298" y="772"/>
                </a:cubicBezTo>
                <a:lnTo>
                  <a:pt x="355" y="826"/>
                </a:lnTo>
                <a:close/>
                <a:moveTo>
                  <a:pt x="334" y="804"/>
                </a:moveTo>
                <a:cubicBezTo>
                  <a:pt x="299" y="771"/>
                  <a:pt x="299" y="771"/>
                  <a:pt x="299" y="771"/>
                </a:cubicBezTo>
                <a:cubicBezTo>
                  <a:pt x="402" y="551"/>
                  <a:pt x="402" y="551"/>
                  <a:pt x="402" y="551"/>
                </a:cubicBezTo>
                <a:lnTo>
                  <a:pt x="334" y="804"/>
                </a:lnTo>
                <a:close/>
                <a:moveTo>
                  <a:pt x="196" y="198"/>
                </a:moveTo>
                <a:cubicBezTo>
                  <a:pt x="216" y="219"/>
                  <a:pt x="216" y="219"/>
                  <a:pt x="216" y="219"/>
                </a:cubicBezTo>
                <a:cubicBezTo>
                  <a:pt x="214" y="221"/>
                  <a:pt x="212" y="225"/>
                  <a:pt x="212" y="228"/>
                </a:cubicBezTo>
                <a:cubicBezTo>
                  <a:pt x="212" y="235"/>
                  <a:pt x="218" y="241"/>
                  <a:pt x="225" y="241"/>
                </a:cubicBezTo>
                <a:cubicBezTo>
                  <a:pt x="226" y="241"/>
                  <a:pt x="226" y="241"/>
                  <a:pt x="227" y="241"/>
                </a:cubicBezTo>
                <a:cubicBezTo>
                  <a:pt x="238" y="304"/>
                  <a:pt x="238" y="304"/>
                  <a:pt x="238" y="304"/>
                </a:cubicBezTo>
                <a:cubicBezTo>
                  <a:pt x="181" y="324"/>
                  <a:pt x="181" y="324"/>
                  <a:pt x="181" y="324"/>
                </a:cubicBezTo>
                <a:cubicBezTo>
                  <a:pt x="69" y="365"/>
                  <a:pt x="69" y="365"/>
                  <a:pt x="69" y="365"/>
                </a:cubicBezTo>
                <a:lnTo>
                  <a:pt x="196" y="198"/>
                </a:lnTo>
                <a:close/>
                <a:moveTo>
                  <a:pt x="67" y="367"/>
                </a:moveTo>
                <a:cubicBezTo>
                  <a:pt x="235" y="306"/>
                  <a:pt x="235" y="306"/>
                  <a:pt x="235" y="306"/>
                </a:cubicBezTo>
                <a:cubicBezTo>
                  <a:pt x="133" y="401"/>
                  <a:pt x="133" y="401"/>
                  <a:pt x="133" y="401"/>
                </a:cubicBezTo>
                <a:cubicBezTo>
                  <a:pt x="133" y="401"/>
                  <a:pt x="133" y="401"/>
                  <a:pt x="133" y="401"/>
                </a:cubicBezTo>
                <a:cubicBezTo>
                  <a:pt x="37" y="490"/>
                  <a:pt x="37" y="490"/>
                  <a:pt x="37" y="490"/>
                </a:cubicBezTo>
                <a:lnTo>
                  <a:pt x="67" y="367"/>
                </a:lnTo>
                <a:close/>
                <a:moveTo>
                  <a:pt x="37" y="493"/>
                </a:moveTo>
                <a:cubicBezTo>
                  <a:pt x="134" y="403"/>
                  <a:pt x="134" y="403"/>
                  <a:pt x="134" y="403"/>
                </a:cubicBezTo>
                <a:cubicBezTo>
                  <a:pt x="404" y="543"/>
                  <a:pt x="404" y="543"/>
                  <a:pt x="404" y="543"/>
                </a:cubicBezTo>
                <a:cubicBezTo>
                  <a:pt x="391" y="553"/>
                  <a:pt x="391" y="553"/>
                  <a:pt x="391" y="553"/>
                </a:cubicBezTo>
                <a:cubicBezTo>
                  <a:pt x="233" y="666"/>
                  <a:pt x="233" y="666"/>
                  <a:pt x="233" y="666"/>
                </a:cubicBezTo>
                <a:lnTo>
                  <a:pt x="37" y="493"/>
                </a:lnTo>
                <a:close/>
                <a:moveTo>
                  <a:pt x="403" y="546"/>
                </a:moveTo>
                <a:cubicBezTo>
                  <a:pt x="297" y="770"/>
                  <a:pt x="297" y="770"/>
                  <a:pt x="297" y="770"/>
                </a:cubicBezTo>
                <a:cubicBezTo>
                  <a:pt x="103" y="770"/>
                  <a:pt x="103" y="770"/>
                  <a:pt x="103" y="770"/>
                </a:cubicBezTo>
                <a:cubicBezTo>
                  <a:pt x="103" y="767"/>
                  <a:pt x="102" y="765"/>
                  <a:pt x="100" y="763"/>
                </a:cubicBezTo>
                <a:lnTo>
                  <a:pt x="403" y="546"/>
                </a:lnTo>
                <a:close/>
                <a:moveTo>
                  <a:pt x="99" y="782"/>
                </a:moveTo>
                <a:cubicBezTo>
                  <a:pt x="281" y="951"/>
                  <a:pt x="281" y="951"/>
                  <a:pt x="281" y="951"/>
                </a:cubicBezTo>
                <a:cubicBezTo>
                  <a:pt x="196" y="951"/>
                  <a:pt x="196" y="951"/>
                  <a:pt x="196" y="951"/>
                </a:cubicBezTo>
                <a:cubicBezTo>
                  <a:pt x="97" y="783"/>
                  <a:pt x="97" y="783"/>
                  <a:pt x="97" y="783"/>
                </a:cubicBezTo>
                <a:cubicBezTo>
                  <a:pt x="98" y="783"/>
                  <a:pt x="98" y="782"/>
                  <a:pt x="99" y="782"/>
                </a:cubicBezTo>
                <a:close/>
                <a:moveTo>
                  <a:pt x="38" y="955"/>
                </a:moveTo>
                <a:cubicBezTo>
                  <a:pt x="86" y="784"/>
                  <a:pt x="86" y="784"/>
                  <a:pt x="86" y="784"/>
                </a:cubicBezTo>
                <a:cubicBezTo>
                  <a:pt x="87" y="784"/>
                  <a:pt x="89" y="785"/>
                  <a:pt x="91" y="785"/>
                </a:cubicBezTo>
                <a:cubicBezTo>
                  <a:pt x="92" y="785"/>
                  <a:pt x="94" y="785"/>
                  <a:pt x="95" y="784"/>
                </a:cubicBezTo>
                <a:cubicBezTo>
                  <a:pt x="195" y="952"/>
                  <a:pt x="195" y="952"/>
                  <a:pt x="195" y="952"/>
                </a:cubicBezTo>
                <a:cubicBezTo>
                  <a:pt x="11" y="1052"/>
                  <a:pt x="11" y="1052"/>
                  <a:pt x="11" y="1052"/>
                </a:cubicBezTo>
                <a:lnTo>
                  <a:pt x="38" y="955"/>
                </a:lnTo>
                <a:close/>
                <a:moveTo>
                  <a:pt x="167" y="1139"/>
                </a:moveTo>
                <a:cubicBezTo>
                  <a:pt x="67" y="1084"/>
                  <a:pt x="67" y="1084"/>
                  <a:pt x="67" y="1084"/>
                </a:cubicBezTo>
                <a:cubicBezTo>
                  <a:pt x="12" y="1054"/>
                  <a:pt x="12" y="1054"/>
                  <a:pt x="12" y="1054"/>
                </a:cubicBezTo>
                <a:cubicBezTo>
                  <a:pt x="195" y="953"/>
                  <a:pt x="195" y="953"/>
                  <a:pt x="195" y="953"/>
                </a:cubicBezTo>
                <a:cubicBezTo>
                  <a:pt x="190" y="986"/>
                  <a:pt x="190" y="986"/>
                  <a:pt x="190" y="986"/>
                </a:cubicBezTo>
                <a:lnTo>
                  <a:pt x="167" y="1139"/>
                </a:lnTo>
                <a:close/>
                <a:moveTo>
                  <a:pt x="197" y="953"/>
                </a:moveTo>
                <a:cubicBezTo>
                  <a:pt x="282" y="953"/>
                  <a:pt x="282" y="953"/>
                  <a:pt x="282" y="953"/>
                </a:cubicBezTo>
                <a:cubicBezTo>
                  <a:pt x="391" y="1054"/>
                  <a:pt x="391" y="1054"/>
                  <a:pt x="391" y="1054"/>
                </a:cubicBezTo>
                <a:cubicBezTo>
                  <a:pt x="168" y="1139"/>
                  <a:pt x="168" y="1139"/>
                  <a:pt x="168" y="1139"/>
                </a:cubicBezTo>
                <a:lnTo>
                  <a:pt x="197" y="953"/>
                </a:lnTo>
                <a:close/>
                <a:moveTo>
                  <a:pt x="169" y="1140"/>
                </a:moveTo>
                <a:cubicBezTo>
                  <a:pt x="248" y="1110"/>
                  <a:pt x="248" y="1110"/>
                  <a:pt x="248" y="1110"/>
                </a:cubicBezTo>
                <a:cubicBezTo>
                  <a:pt x="387" y="1057"/>
                  <a:pt x="387" y="1057"/>
                  <a:pt x="387" y="1057"/>
                </a:cubicBezTo>
                <a:cubicBezTo>
                  <a:pt x="227" y="1172"/>
                  <a:pt x="227" y="1172"/>
                  <a:pt x="227" y="1172"/>
                </a:cubicBezTo>
                <a:lnTo>
                  <a:pt x="169" y="1140"/>
                </a:lnTo>
                <a:close/>
                <a:moveTo>
                  <a:pt x="228" y="1174"/>
                </a:moveTo>
                <a:cubicBezTo>
                  <a:pt x="389" y="1282"/>
                  <a:pt x="389" y="1282"/>
                  <a:pt x="389" y="1282"/>
                </a:cubicBezTo>
                <a:cubicBezTo>
                  <a:pt x="125" y="1499"/>
                  <a:pt x="125" y="1499"/>
                  <a:pt x="125" y="1499"/>
                </a:cubicBezTo>
                <a:cubicBezTo>
                  <a:pt x="101" y="1519"/>
                  <a:pt x="101" y="1519"/>
                  <a:pt x="101" y="1519"/>
                </a:cubicBezTo>
                <a:lnTo>
                  <a:pt x="228" y="1174"/>
                </a:lnTo>
                <a:close/>
                <a:moveTo>
                  <a:pt x="21" y="1758"/>
                </a:moveTo>
                <a:cubicBezTo>
                  <a:pt x="100" y="1523"/>
                  <a:pt x="100" y="1523"/>
                  <a:pt x="100" y="1523"/>
                </a:cubicBezTo>
                <a:cubicBezTo>
                  <a:pt x="152" y="1605"/>
                  <a:pt x="152" y="1605"/>
                  <a:pt x="152" y="1605"/>
                </a:cubicBezTo>
                <a:cubicBezTo>
                  <a:pt x="148" y="1607"/>
                  <a:pt x="146" y="1611"/>
                  <a:pt x="146" y="1615"/>
                </a:cubicBezTo>
                <a:cubicBezTo>
                  <a:pt x="146" y="1620"/>
                  <a:pt x="149" y="1624"/>
                  <a:pt x="153" y="1626"/>
                </a:cubicBezTo>
                <a:lnTo>
                  <a:pt x="21" y="1758"/>
                </a:lnTo>
                <a:close/>
                <a:moveTo>
                  <a:pt x="170" y="1609"/>
                </a:moveTo>
                <a:cubicBezTo>
                  <a:pt x="168" y="1605"/>
                  <a:pt x="164" y="1603"/>
                  <a:pt x="159" y="1603"/>
                </a:cubicBezTo>
                <a:cubicBezTo>
                  <a:pt x="157" y="1603"/>
                  <a:pt x="155" y="1603"/>
                  <a:pt x="153" y="1604"/>
                </a:cubicBezTo>
                <a:cubicBezTo>
                  <a:pt x="101" y="1522"/>
                  <a:pt x="101" y="1522"/>
                  <a:pt x="101" y="1522"/>
                </a:cubicBezTo>
                <a:cubicBezTo>
                  <a:pt x="172" y="1506"/>
                  <a:pt x="172" y="1506"/>
                  <a:pt x="172" y="1506"/>
                </a:cubicBezTo>
                <a:cubicBezTo>
                  <a:pt x="301" y="1478"/>
                  <a:pt x="301" y="1478"/>
                  <a:pt x="301" y="1478"/>
                </a:cubicBezTo>
                <a:lnTo>
                  <a:pt x="170" y="1609"/>
                </a:lnTo>
                <a:close/>
                <a:moveTo>
                  <a:pt x="303" y="1476"/>
                </a:moveTo>
                <a:cubicBezTo>
                  <a:pt x="102" y="1520"/>
                  <a:pt x="102" y="1520"/>
                  <a:pt x="102" y="1520"/>
                </a:cubicBezTo>
                <a:cubicBezTo>
                  <a:pt x="390" y="1283"/>
                  <a:pt x="390" y="1283"/>
                  <a:pt x="390" y="1283"/>
                </a:cubicBezTo>
                <a:cubicBezTo>
                  <a:pt x="454" y="1325"/>
                  <a:pt x="454" y="1325"/>
                  <a:pt x="454" y="1325"/>
                </a:cubicBezTo>
                <a:lnTo>
                  <a:pt x="303" y="1476"/>
                </a:lnTo>
                <a:close/>
                <a:moveTo>
                  <a:pt x="501" y="1278"/>
                </a:moveTo>
                <a:cubicBezTo>
                  <a:pt x="455" y="1324"/>
                  <a:pt x="455" y="1324"/>
                  <a:pt x="455" y="1324"/>
                </a:cubicBezTo>
                <a:cubicBezTo>
                  <a:pt x="392" y="1282"/>
                  <a:pt x="392" y="1282"/>
                  <a:pt x="392" y="1282"/>
                </a:cubicBezTo>
                <a:cubicBezTo>
                  <a:pt x="522" y="1175"/>
                  <a:pt x="522" y="1175"/>
                  <a:pt x="522" y="1175"/>
                </a:cubicBezTo>
                <a:lnTo>
                  <a:pt x="501" y="1278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1" name="Freeform 6"/>
          <p:cNvSpPr>
            <a:spLocks noEditPoints="1"/>
          </p:cNvSpPr>
          <p:nvPr userDrawn="1"/>
        </p:nvSpPr>
        <p:spPr bwMode="auto">
          <a:xfrm rot="16200000">
            <a:off x="5726523" y="-1502629"/>
            <a:ext cx="1262527" cy="4217680"/>
          </a:xfrm>
          <a:custGeom>
            <a:avLst/>
            <a:gdLst>
              <a:gd name="T0" fmla="*/ 94 w 524"/>
              <a:gd name="T1" fmla="*/ 1264 h 1781"/>
              <a:gd name="T2" fmla="*/ 69 w 524"/>
              <a:gd name="T3" fmla="*/ 769 h 1781"/>
              <a:gd name="T4" fmla="*/ 67 w 524"/>
              <a:gd name="T5" fmla="*/ 769 h 1781"/>
              <a:gd name="T6" fmla="*/ 524 w 524"/>
              <a:gd name="T7" fmla="*/ 1173 h 1781"/>
              <a:gd name="T8" fmla="*/ 487 w 524"/>
              <a:gd name="T9" fmla="*/ 969 h 1781"/>
              <a:gd name="T10" fmla="*/ 422 w 524"/>
              <a:gd name="T11" fmla="*/ 886 h 1781"/>
              <a:gd name="T12" fmla="*/ 439 w 524"/>
              <a:gd name="T13" fmla="*/ 773 h 1781"/>
              <a:gd name="T14" fmla="*/ 406 w 524"/>
              <a:gd name="T15" fmla="*/ 543 h 1781"/>
              <a:gd name="T16" fmla="*/ 405 w 524"/>
              <a:gd name="T17" fmla="*/ 543 h 1781"/>
              <a:gd name="T18" fmla="*/ 239 w 524"/>
              <a:gd name="T19" fmla="*/ 305 h 1781"/>
              <a:gd name="T20" fmla="*/ 225 w 524"/>
              <a:gd name="T21" fmla="*/ 216 h 1781"/>
              <a:gd name="T22" fmla="*/ 0 w 524"/>
              <a:gd name="T23" fmla="*/ 0 h 1781"/>
              <a:gd name="T24" fmla="*/ 0 w 524"/>
              <a:gd name="T25" fmla="*/ 233 h 1781"/>
              <a:gd name="T26" fmla="*/ 66 w 524"/>
              <a:gd name="T27" fmla="*/ 366 h 1781"/>
              <a:gd name="T28" fmla="*/ 35 w 524"/>
              <a:gd name="T29" fmla="*/ 493 h 1781"/>
              <a:gd name="T30" fmla="*/ 99 w 524"/>
              <a:gd name="T31" fmla="*/ 762 h 1781"/>
              <a:gd name="T32" fmla="*/ 35 w 524"/>
              <a:gd name="T33" fmla="*/ 510 h 1781"/>
              <a:gd name="T34" fmla="*/ 0 w 524"/>
              <a:gd name="T35" fmla="*/ 492 h 1781"/>
              <a:gd name="T36" fmla="*/ 0 w 524"/>
              <a:gd name="T37" fmla="*/ 616 h 1781"/>
              <a:gd name="T38" fmla="*/ 10 w 524"/>
              <a:gd name="T39" fmla="*/ 652 h 1781"/>
              <a:gd name="T40" fmla="*/ 82 w 524"/>
              <a:gd name="T41" fmla="*/ 762 h 1781"/>
              <a:gd name="T42" fmla="*/ 0 w 524"/>
              <a:gd name="T43" fmla="*/ 1071 h 1781"/>
              <a:gd name="T44" fmla="*/ 167 w 524"/>
              <a:gd name="T45" fmla="*/ 1140 h 1781"/>
              <a:gd name="T46" fmla="*/ 226 w 524"/>
              <a:gd name="T47" fmla="*/ 1174 h 1781"/>
              <a:gd name="T48" fmla="*/ 22 w 524"/>
              <a:gd name="T49" fmla="*/ 1752 h 1781"/>
              <a:gd name="T50" fmla="*/ 159 w 524"/>
              <a:gd name="T51" fmla="*/ 1628 h 1781"/>
              <a:gd name="T52" fmla="*/ 455 w 524"/>
              <a:gd name="T53" fmla="*/ 1326 h 1781"/>
              <a:gd name="T54" fmla="*/ 524 w 524"/>
              <a:gd name="T55" fmla="*/ 1173 h 1781"/>
              <a:gd name="T56" fmla="*/ 178 w 524"/>
              <a:gd name="T57" fmla="*/ 181 h 1781"/>
              <a:gd name="T58" fmla="*/ 521 w 524"/>
              <a:gd name="T59" fmla="*/ 1173 h 1781"/>
              <a:gd name="T60" fmla="*/ 230 w 524"/>
              <a:gd name="T61" fmla="*/ 1174 h 1781"/>
              <a:gd name="T62" fmla="*/ 100 w 524"/>
              <a:gd name="T63" fmla="*/ 781 h 1781"/>
              <a:gd name="T64" fmla="*/ 294 w 524"/>
              <a:gd name="T65" fmla="*/ 865 h 1781"/>
              <a:gd name="T66" fmla="*/ 396 w 524"/>
              <a:gd name="T67" fmla="*/ 957 h 1781"/>
              <a:gd name="T68" fmla="*/ 486 w 524"/>
              <a:gd name="T69" fmla="*/ 968 h 1781"/>
              <a:gd name="T70" fmla="*/ 422 w 524"/>
              <a:gd name="T71" fmla="*/ 887 h 1781"/>
              <a:gd name="T72" fmla="*/ 439 w 524"/>
              <a:gd name="T73" fmla="*/ 775 h 1781"/>
              <a:gd name="T74" fmla="*/ 356 w 524"/>
              <a:gd name="T75" fmla="*/ 827 h 1781"/>
              <a:gd name="T76" fmla="*/ 103 w 524"/>
              <a:gd name="T77" fmla="*/ 772 h 1781"/>
              <a:gd name="T78" fmla="*/ 334 w 524"/>
              <a:gd name="T79" fmla="*/ 804 h 1781"/>
              <a:gd name="T80" fmla="*/ 216 w 524"/>
              <a:gd name="T81" fmla="*/ 219 h 1781"/>
              <a:gd name="T82" fmla="*/ 181 w 524"/>
              <a:gd name="T83" fmla="*/ 324 h 1781"/>
              <a:gd name="T84" fmla="*/ 133 w 524"/>
              <a:gd name="T85" fmla="*/ 401 h 1781"/>
              <a:gd name="T86" fmla="*/ 134 w 524"/>
              <a:gd name="T87" fmla="*/ 403 h 1781"/>
              <a:gd name="T88" fmla="*/ 403 w 524"/>
              <a:gd name="T89" fmla="*/ 546 h 1781"/>
              <a:gd name="T90" fmla="*/ 99 w 524"/>
              <a:gd name="T91" fmla="*/ 782 h 1781"/>
              <a:gd name="T92" fmla="*/ 38 w 524"/>
              <a:gd name="T93" fmla="*/ 955 h 1781"/>
              <a:gd name="T94" fmla="*/ 11 w 524"/>
              <a:gd name="T95" fmla="*/ 1052 h 1781"/>
              <a:gd name="T96" fmla="*/ 195 w 524"/>
              <a:gd name="T97" fmla="*/ 953 h 1781"/>
              <a:gd name="T98" fmla="*/ 391 w 524"/>
              <a:gd name="T99" fmla="*/ 1054 h 1781"/>
              <a:gd name="T100" fmla="*/ 387 w 524"/>
              <a:gd name="T101" fmla="*/ 1057 h 1781"/>
              <a:gd name="T102" fmla="*/ 125 w 524"/>
              <a:gd name="T103" fmla="*/ 1499 h 1781"/>
              <a:gd name="T104" fmla="*/ 152 w 524"/>
              <a:gd name="T105" fmla="*/ 1605 h 1781"/>
              <a:gd name="T106" fmla="*/ 159 w 524"/>
              <a:gd name="T107" fmla="*/ 1603 h 1781"/>
              <a:gd name="T108" fmla="*/ 170 w 524"/>
              <a:gd name="T109" fmla="*/ 1609 h 1781"/>
              <a:gd name="T110" fmla="*/ 303 w 524"/>
              <a:gd name="T111" fmla="*/ 1476 h 1781"/>
              <a:gd name="T112" fmla="*/ 501 w 524"/>
              <a:gd name="T113" fmla="*/ 1278 h 17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24" h="1781">
                <a:moveTo>
                  <a:pt x="96" y="1264"/>
                </a:moveTo>
                <a:cubicBezTo>
                  <a:pt x="96" y="1264"/>
                  <a:pt x="96" y="1263"/>
                  <a:pt x="96" y="1263"/>
                </a:cubicBezTo>
                <a:cubicBezTo>
                  <a:pt x="0" y="1178"/>
                  <a:pt x="0" y="1178"/>
                  <a:pt x="0" y="1178"/>
                </a:cubicBezTo>
                <a:cubicBezTo>
                  <a:pt x="0" y="1180"/>
                  <a:pt x="0" y="1180"/>
                  <a:pt x="0" y="1180"/>
                </a:cubicBezTo>
                <a:cubicBezTo>
                  <a:pt x="94" y="1264"/>
                  <a:pt x="94" y="1264"/>
                  <a:pt x="94" y="1264"/>
                </a:cubicBezTo>
                <a:cubicBezTo>
                  <a:pt x="0" y="1327"/>
                  <a:pt x="0" y="1327"/>
                  <a:pt x="0" y="1327"/>
                </a:cubicBezTo>
                <a:cubicBezTo>
                  <a:pt x="0" y="1328"/>
                  <a:pt x="0" y="1328"/>
                  <a:pt x="0" y="1328"/>
                </a:cubicBezTo>
                <a:cubicBezTo>
                  <a:pt x="96" y="1264"/>
                  <a:pt x="96" y="1264"/>
                  <a:pt x="96" y="1264"/>
                </a:cubicBezTo>
                <a:cubicBezTo>
                  <a:pt x="96" y="1264"/>
                  <a:pt x="96" y="1264"/>
                  <a:pt x="96" y="1264"/>
                </a:cubicBezTo>
                <a:close/>
                <a:moveTo>
                  <a:pt x="69" y="769"/>
                </a:moveTo>
                <a:cubicBezTo>
                  <a:pt x="69" y="769"/>
                  <a:pt x="69" y="769"/>
                  <a:pt x="69" y="769"/>
                </a:cubicBezTo>
                <a:cubicBezTo>
                  <a:pt x="69" y="769"/>
                  <a:pt x="69" y="768"/>
                  <a:pt x="69" y="768"/>
                </a:cubicBezTo>
                <a:cubicBezTo>
                  <a:pt x="0" y="745"/>
                  <a:pt x="0" y="745"/>
                  <a:pt x="0" y="745"/>
                </a:cubicBezTo>
                <a:cubicBezTo>
                  <a:pt x="0" y="746"/>
                  <a:pt x="0" y="746"/>
                  <a:pt x="0" y="746"/>
                </a:cubicBezTo>
                <a:cubicBezTo>
                  <a:pt x="67" y="769"/>
                  <a:pt x="67" y="769"/>
                  <a:pt x="67" y="769"/>
                </a:cubicBezTo>
                <a:cubicBezTo>
                  <a:pt x="0" y="887"/>
                  <a:pt x="0" y="887"/>
                  <a:pt x="0" y="887"/>
                </a:cubicBezTo>
                <a:cubicBezTo>
                  <a:pt x="0" y="890"/>
                  <a:pt x="0" y="890"/>
                  <a:pt x="0" y="890"/>
                </a:cubicBezTo>
                <a:cubicBezTo>
                  <a:pt x="69" y="769"/>
                  <a:pt x="69" y="769"/>
                  <a:pt x="69" y="769"/>
                </a:cubicBezTo>
                <a:cubicBezTo>
                  <a:pt x="69" y="769"/>
                  <a:pt x="69" y="769"/>
                  <a:pt x="69" y="769"/>
                </a:cubicBezTo>
                <a:close/>
                <a:moveTo>
                  <a:pt x="524" y="1173"/>
                </a:moveTo>
                <a:cubicBezTo>
                  <a:pt x="524" y="1173"/>
                  <a:pt x="524" y="1173"/>
                  <a:pt x="524" y="1173"/>
                </a:cubicBezTo>
                <a:cubicBezTo>
                  <a:pt x="524" y="1173"/>
                  <a:pt x="524" y="1173"/>
                  <a:pt x="524" y="1173"/>
                </a:cubicBezTo>
                <a:cubicBezTo>
                  <a:pt x="523" y="1173"/>
                  <a:pt x="523" y="1173"/>
                  <a:pt x="523" y="1173"/>
                </a:cubicBezTo>
                <a:cubicBezTo>
                  <a:pt x="393" y="1054"/>
                  <a:pt x="393" y="1054"/>
                  <a:pt x="393" y="1054"/>
                </a:cubicBezTo>
                <a:cubicBezTo>
                  <a:pt x="487" y="969"/>
                  <a:pt x="487" y="969"/>
                  <a:pt x="487" y="969"/>
                </a:cubicBezTo>
                <a:cubicBezTo>
                  <a:pt x="489" y="970"/>
                  <a:pt x="491" y="970"/>
                  <a:pt x="493" y="970"/>
                </a:cubicBezTo>
                <a:cubicBezTo>
                  <a:pt x="500" y="970"/>
                  <a:pt x="506" y="964"/>
                  <a:pt x="506" y="957"/>
                </a:cubicBezTo>
                <a:cubicBezTo>
                  <a:pt x="506" y="950"/>
                  <a:pt x="500" y="944"/>
                  <a:pt x="493" y="944"/>
                </a:cubicBezTo>
                <a:cubicBezTo>
                  <a:pt x="491" y="944"/>
                  <a:pt x="488" y="945"/>
                  <a:pt x="487" y="946"/>
                </a:cubicBezTo>
                <a:cubicBezTo>
                  <a:pt x="422" y="886"/>
                  <a:pt x="422" y="886"/>
                  <a:pt x="422" y="886"/>
                </a:cubicBezTo>
                <a:cubicBezTo>
                  <a:pt x="441" y="774"/>
                  <a:pt x="441" y="774"/>
                  <a:pt x="441" y="774"/>
                </a:cubicBezTo>
                <a:cubicBezTo>
                  <a:pt x="441" y="774"/>
                  <a:pt x="441" y="774"/>
                  <a:pt x="441" y="774"/>
                </a:cubicBezTo>
                <a:cubicBezTo>
                  <a:pt x="441" y="774"/>
                  <a:pt x="441" y="774"/>
                  <a:pt x="441" y="774"/>
                </a:cubicBezTo>
                <a:cubicBezTo>
                  <a:pt x="441" y="773"/>
                  <a:pt x="440" y="773"/>
                  <a:pt x="440" y="773"/>
                </a:cubicBezTo>
                <a:cubicBezTo>
                  <a:pt x="440" y="773"/>
                  <a:pt x="439" y="773"/>
                  <a:pt x="439" y="773"/>
                </a:cubicBezTo>
                <a:cubicBezTo>
                  <a:pt x="357" y="825"/>
                  <a:pt x="357" y="825"/>
                  <a:pt x="357" y="825"/>
                </a:cubicBezTo>
                <a:cubicBezTo>
                  <a:pt x="336" y="805"/>
                  <a:pt x="336" y="805"/>
                  <a:pt x="336" y="805"/>
                </a:cubicBezTo>
                <a:cubicBezTo>
                  <a:pt x="406" y="544"/>
                  <a:pt x="406" y="544"/>
                  <a:pt x="406" y="544"/>
                </a:cubicBezTo>
                <a:cubicBezTo>
                  <a:pt x="406" y="543"/>
                  <a:pt x="406" y="543"/>
                  <a:pt x="406" y="543"/>
                </a:cubicBezTo>
                <a:cubicBezTo>
                  <a:pt x="406" y="543"/>
                  <a:pt x="406" y="543"/>
                  <a:pt x="406" y="543"/>
                </a:cubicBezTo>
                <a:cubicBezTo>
                  <a:pt x="406" y="543"/>
                  <a:pt x="406" y="543"/>
                  <a:pt x="406" y="543"/>
                </a:cubicBezTo>
                <a:cubicBezTo>
                  <a:pt x="406" y="543"/>
                  <a:pt x="406" y="543"/>
                  <a:pt x="406" y="543"/>
                </a:cubicBezTo>
                <a:cubicBezTo>
                  <a:pt x="406" y="543"/>
                  <a:pt x="406" y="543"/>
                  <a:pt x="406" y="543"/>
                </a:cubicBezTo>
                <a:cubicBezTo>
                  <a:pt x="406" y="543"/>
                  <a:pt x="406" y="543"/>
                  <a:pt x="405" y="543"/>
                </a:cubicBezTo>
                <a:cubicBezTo>
                  <a:pt x="405" y="543"/>
                  <a:pt x="405" y="543"/>
                  <a:pt x="405" y="543"/>
                </a:cubicBezTo>
                <a:cubicBezTo>
                  <a:pt x="135" y="402"/>
                  <a:pt x="135" y="402"/>
                  <a:pt x="135" y="402"/>
                </a:cubicBezTo>
                <a:cubicBezTo>
                  <a:pt x="239" y="305"/>
                  <a:pt x="239" y="305"/>
                  <a:pt x="239" y="305"/>
                </a:cubicBezTo>
                <a:cubicBezTo>
                  <a:pt x="239" y="305"/>
                  <a:pt x="239" y="305"/>
                  <a:pt x="239" y="305"/>
                </a:cubicBezTo>
                <a:cubicBezTo>
                  <a:pt x="239" y="305"/>
                  <a:pt x="239" y="305"/>
                  <a:pt x="239" y="305"/>
                </a:cubicBezTo>
                <a:cubicBezTo>
                  <a:pt x="239" y="305"/>
                  <a:pt x="239" y="305"/>
                  <a:pt x="239" y="305"/>
                </a:cubicBezTo>
                <a:cubicBezTo>
                  <a:pt x="239" y="305"/>
                  <a:pt x="239" y="305"/>
                  <a:pt x="239" y="305"/>
                </a:cubicBezTo>
                <a:cubicBezTo>
                  <a:pt x="239" y="304"/>
                  <a:pt x="239" y="304"/>
                  <a:pt x="239" y="304"/>
                </a:cubicBezTo>
                <a:cubicBezTo>
                  <a:pt x="229" y="241"/>
                  <a:pt x="229" y="241"/>
                  <a:pt x="229" y="241"/>
                </a:cubicBezTo>
                <a:cubicBezTo>
                  <a:pt x="234" y="239"/>
                  <a:pt x="238" y="234"/>
                  <a:pt x="238" y="228"/>
                </a:cubicBezTo>
                <a:cubicBezTo>
                  <a:pt x="238" y="221"/>
                  <a:pt x="232" y="216"/>
                  <a:pt x="225" y="216"/>
                </a:cubicBezTo>
                <a:cubicBezTo>
                  <a:pt x="222" y="216"/>
                  <a:pt x="220" y="216"/>
                  <a:pt x="218" y="218"/>
                </a:cubicBezTo>
                <a:cubicBezTo>
                  <a:pt x="197" y="197"/>
                  <a:pt x="197" y="197"/>
                  <a:pt x="197" y="197"/>
                </a:cubicBezTo>
                <a:cubicBezTo>
                  <a:pt x="197" y="197"/>
                  <a:pt x="197" y="197"/>
                  <a:pt x="197" y="197"/>
                </a:cubicBezTo>
                <a:cubicBezTo>
                  <a:pt x="197" y="197"/>
                  <a:pt x="197" y="197"/>
                  <a:pt x="196" y="197"/>
                </a:cubicBezTo>
                <a:cubicBezTo>
                  <a:pt x="0" y="0"/>
                  <a:pt x="0" y="0"/>
                  <a:pt x="0" y="0"/>
                </a:cubicBezTo>
                <a:cubicBezTo>
                  <a:pt x="0" y="2"/>
                  <a:pt x="0" y="2"/>
                  <a:pt x="0" y="2"/>
                </a:cubicBezTo>
                <a:cubicBezTo>
                  <a:pt x="41" y="43"/>
                  <a:pt x="41" y="43"/>
                  <a:pt x="41" y="43"/>
                </a:cubicBezTo>
                <a:cubicBezTo>
                  <a:pt x="56" y="216"/>
                  <a:pt x="56" y="216"/>
                  <a:pt x="56" y="216"/>
                </a:cubicBezTo>
                <a:cubicBezTo>
                  <a:pt x="0" y="232"/>
                  <a:pt x="0" y="232"/>
                  <a:pt x="0" y="232"/>
                </a:cubicBezTo>
                <a:cubicBezTo>
                  <a:pt x="0" y="233"/>
                  <a:pt x="0" y="233"/>
                  <a:pt x="0" y="233"/>
                </a:cubicBezTo>
                <a:cubicBezTo>
                  <a:pt x="57" y="217"/>
                  <a:pt x="57" y="217"/>
                  <a:pt x="57" y="217"/>
                </a:cubicBezTo>
                <a:cubicBezTo>
                  <a:pt x="57" y="217"/>
                  <a:pt x="57" y="217"/>
                  <a:pt x="57" y="217"/>
                </a:cubicBezTo>
                <a:cubicBezTo>
                  <a:pt x="180" y="182"/>
                  <a:pt x="180" y="182"/>
                  <a:pt x="180" y="182"/>
                </a:cubicBezTo>
                <a:cubicBezTo>
                  <a:pt x="195" y="197"/>
                  <a:pt x="195" y="197"/>
                  <a:pt x="195" y="197"/>
                </a:cubicBezTo>
                <a:cubicBezTo>
                  <a:pt x="66" y="366"/>
                  <a:pt x="66" y="366"/>
                  <a:pt x="66" y="366"/>
                </a:cubicBezTo>
                <a:cubicBezTo>
                  <a:pt x="66" y="366"/>
                  <a:pt x="66" y="366"/>
                  <a:pt x="66" y="366"/>
                </a:cubicBezTo>
                <a:cubicBezTo>
                  <a:pt x="66" y="366"/>
                  <a:pt x="66" y="366"/>
                  <a:pt x="66" y="366"/>
                </a:cubicBezTo>
                <a:cubicBezTo>
                  <a:pt x="66" y="366"/>
                  <a:pt x="66" y="366"/>
                  <a:pt x="66" y="366"/>
                </a:cubicBezTo>
                <a:cubicBezTo>
                  <a:pt x="66" y="367"/>
                  <a:pt x="66" y="367"/>
                  <a:pt x="66" y="367"/>
                </a:cubicBezTo>
                <a:cubicBezTo>
                  <a:pt x="35" y="493"/>
                  <a:pt x="35" y="493"/>
                  <a:pt x="35" y="493"/>
                </a:cubicBezTo>
                <a:cubicBezTo>
                  <a:pt x="35" y="493"/>
                  <a:pt x="35" y="493"/>
                  <a:pt x="35" y="493"/>
                </a:cubicBezTo>
                <a:cubicBezTo>
                  <a:pt x="35" y="493"/>
                  <a:pt x="35" y="493"/>
                  <a:pt x="35" y="493"/>
                </a:cubicBezTo>
                <a:cubicBezTo>
                  <a:pt x="35" y="493"/>
                  <a:pt x="35" y="493"/>
                  <a:pt x="35" y="493"/>
                </a:cubicBezTo>
                <a:cubicBezTo>
                  <a:pt x="231" y="667"/>
                  <a:pt x="231" y="667"/>
                  <a:pt x="231" y="667"/>
                </a:cubicBezTo>
                <a:cubicBezTo>
                  <a:pt x="99" y="762"/>
                  <a:pt x="99" y="762"/>
                  <a:pt x="99" y="762"/>
                </a:cubicBezTo>
                <a:cubicBezTo>
                  <a:pt x="97" y="760"/>
                  <a:pt x="94" y="759"/>
                  <a:pt x="91" y="759"/>
                </a:cubicBezTo>
                <a:cubicBezTo>
                  <a:pt x="88" y="759"/>
                  <a:pt x="85" y="760"/>
                  <a:pt x="83" y="762"/>
                </a:cubicBezTo>
                <a:cubicBezTo>
                  <a:pt x="83" y="761"/>
                  <a:pt x="83" y="761"/>
                  <a:pt x="83" y="761"/>
                </a:cubicBezTo>
                <a:cubicBezTo>
                  <a:pt x="12" y="651"/>
                  <a:pt x="12" y="651"/>
                  <a:pt x="12" y="651"/>
                </a:cubicBezTo>
                <a:cubicBezTo>
                  <a:pt x="35" y="510"/>
                  <a:pt x="35" y="510"/>
                  <a:pt x="35" y="510"/>
                </a:cubicBezTo>
                <a:cubicBezTo>
                  <a:pt x="35" y="510"/>
                  <a:pt x="35" y="510"/>
                  <a:pt x="35" y="510"/>
                </a:cubicBezTo>
                <a:cubicBezTo>
                  <a:pt x="35" y="509"/>
                  <a:pt x="34" y="509"/>
                  <a:pt x="34" y="509"/>
                </a:cubicBezTo>
                <a:cubicBezTo>
                  <a:pt x="34" y="509"/>
                  <a:pt x="34" y="509"/>
                  <a:pt x="34" y="509"/>
                </a:cubicBezTo>
                <a:cubicBezTo>
                  <a:pt x="34" y="509"/>
                  <a:pt x="34" y="509"/>
                  <a:pt x="34" y="509"/>
                </a:cubicBezTo>
                <a:cubicBezTo>
                  <a:pt x="0" y="492"/>
                  <a:pt x="0" y="492"/>
                  <a:pt x="0" y="492"/>
                </a:cubicBezTo>
                <a:cubicBezTo>
                  <a:pt x="0" y="494"/>
                  <a:pt x="0" y="494"/>
                  <a:pt x="0" y="494"/>
                </a:cubicBezTo>
                <a:cubicBezTo>
                  <a:pt x="33" y="510"/>
                  <a:pt x="33" y="510"/>
                  <a:pt x="33" y="510"/>
                </a:cubicBezTo>
                <a:cubicBezTo>
                  <a:pt x="10" y="579"/>
                  <a:pt x="10" y="579"/>
                  <a:pt x="10" y="579"/>
                </a:cubicBezTo>
                <a:cubicBezTo>
                  <a:pt x="0" y="611"/>
                  <a:pt x="0" y="611"/>
                  <a:pt x="0" y="611"/>
                </a:cubicBezTo>
                <a:cubicBezTo>
                  <a:pt x="0" y="616"/>
                  <a:pt x="0" y="616"/>
                  <a:pt x="0" y="616"/>
                </a:cubicBezTo>
                <a:cubicBezTo>
                  <a:pt x="32" y="519"/>
                  <a:pt x="32" y="519"/>
                  <a:pt x="32" y="519"/>
                </a:cubicBezTo>
                <a:cubicBezTo>
                  <a:pt x="10" y="650"/>
                  <a:pt x="10" y="650"/>
                  <a:pt x="10" y="650"/>
                </a:cubicBezTo>
                <a:cubicBezTo>
                  <a:pt x="0" y="634"/>
                  <a:pt x="0" y="634"/>
                  <a:pt x="0" y="634"/>
                </a:cubicBezTo>
                <a:cubicBezTo>
                  <a:pt x="0" y="636"/>
                  <a:pt x="0" y="636"/>
                  <a:pt x="0" y="636"/>
                </a:cubicBezTo>
                <a:cubicBezTo>
                  <a:pt x="10" y="652"/>
                  <a:pt x="10" y="652"/>
                  <a:pt x="10" y="652"/>
                </a:cubicBezTo>
                <a:cubicBezTo>
                  <a:pt x="0" y="713"/>
                  <a:pt x="0" y="713"/>
                  <a:pt x="0" y="713"/>
                </a:cubicBezTo>
                <a:cubicBezTo>
                  <a:pt x="0" y="723"/>
                  <a:pt x="0" y="723"/>
                  <a:pt x="0" y="723"/>
                </a:cubicBezTo>
                <a:cubicBezTo>
                  <a:pt x="11" y="654"/>
                  <a:pt x="11" y="654"/>
                  <a:pt x="11" y="654"/>
                </a:cubicBezTo>
                <a:cubicBezTo>
                  <a:pt x="73" y="749"/>
                  <a:pt x="73" y="749"/>
                  <a:pt x="73" y="749"/>
                </a:cubicBezTo>
                <a:cubicBezTo>
                  <a:pt x="82" y="762"/>
                  <a:pt x="82" y="762"/>
                  <a:pt x="82" y="762"/>
                </a:cubicBezTo>
                <a:cubicBezTo>
                  <a:pt x="80" y="765"/>
                  <a:pt x="78" y="768"/>
                  <a:pt x="78" y="772"/>
                </a:cubicBezTo>
                <a:cubicBezTo>
                  <a:pt x="78" y="777"/>
                  <a:pt x="80" y="781"/>
                  <a:pt x="84" y="783"/>
                </a:cubicBezTo>
                <a:cubicBezTo>
                  <a:pt x="84" y="785"/>
                  <a:pt x="84" y="785"/>
                  <a:pt x="84" y="785"/>
                </a:cubicBezTo>
                <a:cubicBezTo>
                  <a:pt x="9" y="1054"/>
                  <a:pt x="9" y="1054"/>
                  <a:pt x="9" y="1054"/>
                </a:cubicBezTo>
                <a:cubicBezTo>
                  <a:pt x="0" y="1071"/>
                  <a:pt x="0" y="1071"/>
                  <a:pt x="0" y="1071"/>
                </a:cubicBezTo>
                <a:cubicBezTo>
                  <a:pt x="0" y="1074"/>
                  <a:pt x="0" y="1074"/>
                  <a:pt x="0" y="1074"/>
                </a:cubicBezTo>
                <a:cubicBezTo>
                  <a:pt x="10" y="1055"/>
                  <a:pt x="10" y="1055"/>
                  <a:pt x="10" y="1055"/>
                </a:cubicBezTo>
                <a:cubicBezTo>
                  <a:pt x="32" y="1067"/>
                  <a:pt x="32" y="1067"/>
                  <a:pt x="32" y="1067"/>
                </a:cubicBezTo>
                <a:cubicBezTo>
                  <a:pt x="167" y="1140"/>
                  <a:pt x="167" y="1140"/>
                  <a:pt x="167" y="1140"/>
                </a:cubicBezTo>
                <a:cubicBezTo>
                  <a:pt x="167" y="1140"/>
                  <a:pt x="167" y="1140"/>
                  <a:pt x="167" y="1140"/>
                </a:cubicBezTo>
                <a:cubicBezTo>
                  <a:pt x="167" y="1140"/>
                  <a:pt x="167" y="1141"/>
                  <a:pt x="167" y="1141"/>
                </a:cubicBezTo>
                <a:cubicBezTo>
                  <a:pt x="167" y="1141"/>
                  <a:pt x="167" y="1141"/>
                  <a:pt x="167" y="1141"/>
                </a:cubicBezTo>
                <a:cubicBezTo>
                  <a:pt x="167" y="1141"/>
                  <a:pt x="167" y="1141"/>
                  <a:pt x="167" y="1141"/>
                </a:cubicBezTo>
                <a:cubicBezTo>
                  <a:pt x="167" y="1141"/>
                  <a:pt x="167" y="1141"/>
                  <a:pt x="167" y="1141"/>
                </a:cubicBezTo>
                <a:cubicBezTo>
                  <a:pt x="226" y="1174"/>
                  <a:pt x="226" y="1174"/>
                  <a:pt x="226" y="1174"/>
                </a:cubicBezTo>
                <a:cubicBezTo>
                  <a:pt x="99" y="1520"/>
                  <a:pt x="99" y="1520"/>
                  <a:pt x="99" y="1520"/>
                </a:cubicBezTo>
                <a:cubicBezTo>
                  <a:pt x="0" y="1399"/>
                  <a:pt x="0" y="1399"/>
                  <a:pt x="0" y="1399"/>
                </a:cubicBezTo>
                <a:cubicBezTo>
                  <a:pt x="0" y="1401"/>
                  <a:pt x="0" y="1401"/>
                  <a:pt x="0" y="1401"/>
                </a:cubicBezTo>
                <a:cubicBezTo>
                  <a:pt x="99" y="1521"/>
                  <a:pt x="99" y="1521"/>
                  <a:pt x="99" y="1521"/>
                </a:cubicBezTo>
                <a:cubicBezTo>
                  <a:pt x="22" y="1752"/>
                  <a:pt x="22" y="1752"/>
                  <a:pt x="22" y="1752"/>
                </a:cubicBezTo>
                <a:cubicBezTo>
                  <a:pt x="19" y="1760"/>
                  <a:pt x="19" y="1760"/>
                  <a:pt x="19" y="1760"/>
                </a:cubicBezTo>
                <a:cubicBezTo>
                  <a:pt x="0" y="1779"/>
                  <a:pt x="0" y="1779"/>
                  <a:pt x="0" y="1779"/>
                </a:cubicBezTo>
                <a:cubicBezTo>
                  <a:pt x="0" y="1781"/>
                  <a:pt x="0" y="1781"/>
                  <a:pt x="0" y="1781"/>
                </a:cubicBezTo>
                <a:cubicBezTo>
                  <a:pt x="154" y="1627"/>
                  <a:pt x="154" y="1627"/>
                  <a:pt x="154" y="1627"/>
                </a:cubicBezTo>
                <a:cubicBezTo>
                  <a:pt x="155" y="1628"/>
                  <a:pt x="157" y="1628"/>
                  <a:pt x="159" y="1628"/>
                </a:cubicBezTo>
                <a:cubicBezTo>
                  <a:pt x="166" y="1628"/>
                  <a:pt x="172" y="1622"/>
                  <a:pt x="172" y="1615"/>
                </a:cubicBezTo>
                <a:cubicBezTo>
                  <a:pt x="172" y="1614"/>
                  <a:pt x="171" y="1612"/>
                  <a:pt x="171" y="1610"/>
                </a:cubicBezTo>
                <a:cubicBezTo>
                  <a:pt x="304" y="1477"/>
                  <a:pt x="304" y="1477"/>
                  <a:pt x="304" y="1477"/>
                </a:cubicBezTo>
                <a:cubicBezTo>
                  <a:pt x="455" y="1326"/>
                  <a:pt x="455" y="1326"/>
                  <a:pt x="455" y="1326"/>
                </a:cubicBezTo>
                <a:cubicBezTo>
                  <a:pt x="455" y="1326"/>
                  <a:pt x="455" y="1326"/>
                  <a:pt x="455" y="1326"/>
                </a:cubicBezTo>
                <a:cubicBezTo>
                  <a:pt x="502" y="1279"/>
                  <a:pt x="502" y="1279"/>
                  <a:pt x="502" y="1279"/>
                </a:cubicBezTo>
                <a:cubicBezTo>
                  <a:pt x="503" y="1279"/>
                  <a:pt x="503" y="1278"/>
                  <a:pt x="503" y="1278"/>
                </a:cubicBezTo>
                <a:cubicBezTo>
                  <a:pt x="524" y="1173"/>
                  <a:pt x="524" y="1173"/>
                  <a:pt x="524" y="1173"/>
                </a:cubicBezTo>
                <a:cubicBezTo>
                  <a:pt x="524" y="1173"/>
                  <a:pt x="524" y="1173"/>
                  <a:pt x="524" y="1173"/>
                </a:cubicBezTo>
                <a:cubicBezTo>
                  <a:pt x="524" y="1173"/>
                  <a:pt x="524" y="1173"/>
                  <a:pt x="524" y="1173"/>
                </a:cubicBezTo>
                <a:cubicBezTo>
                  <a:pt x="524" y="1173"/>
                  <a:pt x="524" y="1173"/>
                  <a:pt x="524" y="1173"/>
                </a:cubicBezTo>
                <a:cubicBezTo>
                  <a:pt x="524" y="1173"/>
                  <a:pt x="524" y="1173"/>
                  <a:pt x="524" y="1173"/>
                </a:cubicBezTo>
                <a:close/>
                <a:moveTo>
                  <a:pt x="58" y="215"/>
                </a:moveTo>
                <a:cubicBezTo>
                  <a:pt x="43" y="45"/>
                  <a:pt x="43" y="45"/>
                  <a:pt x="43" y="45"/>
                </a:cubicBezTo>
                <a:cubicBezTo>
                  <a:pt x="178" y="181"/>
                  <a:pt x="178" y="181"/>
                  <a:pt x="178" y="181"/>
                </a:cubicBezTo>
                <a:lnTo>
                  <a:pt x="58" y="215"/>
                </a:lnTo>
                <a:close/>
                <a:moveTo>
                  <a:pt x="521" y="1173"/>
                </a:moveTo>
                <a:cubicBezTo>
                  <a:pt x="230" y="1173"/>
                  <a:pt x="230" y="1173"/>
                  <a:pt x="230" y="1173"/>
                </a:cubicBezTo>
                <a:cubicBezTo>
                  <a:pt x="392" y="1055"/>
                  <a:pt x="392" y="1055"/>
                  <a:pt x="392" y="1055"/>
                </a:cubicBezTo>
                <a:lnTo>
                  <a:pt x="521" y="1173"/>
                </a:lnTo>
                <a:close/>
                <a:moveTo>
                  <a:pt x="521" y="1174"/>
                </a:moveTo>
                <a:cubicBezTo>
                  <a:pt x="446" y="1235"/>
                  <a:pt x="446" y="1235"/>
                  <a:pt x="446" y="1235"/>
                </a:cubicBezTo>
                <a:cubicBezTo>
                  <a:pt x="390" y="1281"/>
                  <a:pt x="390" y="1281"/>
                  <a:pt x="390" y="1281"/>
                </a:cubicBezTo>
                <a:cubicBezTo>
                  <a:pt x="257" y="1192"/>
                  <a:pt x="257" y="1192"/>
                  <a:pt x="257" y="1192"/>
                </a:cubicBezTo>
                <a:cubicBezTo>
                  <a:pt x="230" y="1174"/>
                  <a:pt x="230" y="1174"/>
                  <a:pt x="230" y="1174"/>
                </a:cubicBezTo>
                <a:lnTo>
                  <a:pt x="521" y="1174"/>
                </a:lnTo>
                <a:close/>
                <a:moveTo>
                  <a:pt x="395" y="958"/>
                </a:moveTo>
                <a:cubicBezTo>
                  <a:pt x="395" y="959"/>
                  <a:pt x="395" y="959"/>
                  <a:pt x="395" y="959"/>
                </a:cubicBezTo>
                <a:cubicBezTo>
                  <a:pt x="391" y="1052"/>
                  <a:pt x="391" y="1052"/>
                  <a:pt x="391" y="1052"/>
                </a:cubicBezTo>
                <a:cubicBezTo>
                  <a:pt x="100" y="781"/>
                  <a:pt x="100" y="781"/>
                  <a:pt x="100" y="781"/>
                </a:cubicBezTo>
                <a:cubicBezTo>
                  <a:pt x="101" y="780"/>
                  <a:pt x="101" y="780"/>
                  <a:pt x="101" y="779"/>
                </a:cubicBezTo>
                <a:lnTo>
                  <a:pt x="395" y="958"/>
                </a:lnTo>
                <a:close/>
                <a:moveTo>
                  <a:pt x="102" y="778"/>
                </a:moveTo>
                <a:cubicBezTo>
                  <a:pt x="102" y="778"/>
                  <a:pt x="102" y="778"/>
                  <a:pt x="102" y="778"/>
                </a:cubicBezTo>
                <a:cubicBezTo>
                  <a:pt x="294" y="865"/>
                  <a:pt x="294" y="865"/>
                  <a:pt x="294" y="865"/>
                </a:cubicBezTo>
                <a:cubicBezTo>
                  <a:pt x="294" y="865"/>
                  <a:pt x="294" y="865"/>
                  <a:pt x="294" y="865"/>
                </a:cubicBezTo>
                <a:cubicBezTo>
                  <a:pt x="365" y="898"/>
                  <a:pt x="365" y="898"/>
                  <a:pt x="365" y="898"/>
                </a:cubicBezTo>
                <a:cubicBezTo>
                  <a:pt x="482" y="951"/>
                  <a:pt x="482" y="951"/>
                  <a:pt x="482" y="951"/>
                </a:cubicBezTo>
                <a:cubicBezTo>
                  <a:pt x="481" y="953"/>
                  <a:pt x="480" y="955"/>
                  <a:pt x="480" y="957"/>
                </a:cubicBezTo>
                <a:cubicBezTo>
                  <a:pt x="396" y="957"/>
                  <a:pt x="396" y="957"/>
                  <a:pt x="396" y="957"/>
                </a:cubicBezTo>
                <a:lnTo>
                  <a:pt x="102" y="778"/>
                </a:lnTo>
                <a:close/>
                <a:moveTo>
                  <a:pt x="393" y="1052"/>
                </a:moveTo>
                <a:cubicBezTo>
                  <a:pt x="396" y="959"/>
                  <a:pt x="396" y="959"/>
                  <a:pt x="396" y="959"/>
                </a:cubicBezTo>
                <a:cubicBezTo>
                  <a:pt x="480" y="959"/>
                  <a:pt x="480" y="959"/>
                  <a:pt x="480" y="959"/>
                </a:cubicBezTo>
                <a:cubicBezTo>
                  <a:pt x="481" y="963"/>
                  <a:pt x="483" y="966"/>
                  <a:pt x="486" y="968"/>
                </a:cubicBezTo>
                <a:lnTo>
                  <a:pt x="393" y="1052"/>
                </a:lnTo>
                <a:close/>
                <a:moveTo>
                  <a:pt x="485" y="947"/>
                </a:moveTo>
                <a:cubicBezTo>
                  <a:pt x="484" y="948"/>
                  <a:pt x="483" y="949"/>
                  <a:pt x="482" y="950"/>
                </a:cubicBezTo>
                <a:cubicBezTo>
                  <a:pt x="416" y="920"/>
                  <a:pt x="416" y="920"/>
                  <a:pt x="416" y="920"/>
                </a:cubicBezTo>
                <a:cubicBezTo>
                  <a:pt x="422" y="887"/>
                  <a:pt x="422" y="887"/>
                  <a:pt x="422" y="887"/>
                </a:cubicBezTo>
                <a:lnTo>
                  <a:pt x="485" y="947"/>
                </a:lnTo>
                <a:close/>
                <a:moveTo>
                  <a:pt x="439" y="775"/>
                </a:moveTo>
                <a:cubicBezTo>
                  <a:pt x="421" y="884"/>
                  <a:pt x="421" y="884"/>
                  <a:pt x="421" y="884"/>
                </a:cubicBezTo>
                <a:cubicBezTo>
                  <a:pt x="358" y="826"/>
                  <a:pt x="358" y="826"/>
                  <a:pt x="358" y="826"/>
                </a:cubicBezTo>
                <a:lnTo>
                  <a:pt x="439" y="775"/>
                </a:lnTo>
                <a:close/>
                <a:moveTo>
                  <a:pt x="420" y="886"/>
                </a:moveTo>
                <a:cubicBezTo>
                  <a:pt x="415" y="919"/>
                  <a:pt x="415" y="919"/>
                  <a:pt x="415" y="919"/>
                </a:cubicBezTo>
                <a:cubicBezTo>
                  <a:pt x="338" y="884"/>
                  <a:pt x="338" y="884"/>
                  <a:pt x="338" y="884"/>
                </a:cubicBezTo>
                <a:cubicBezTo>
                  <a:pt x="296" y="864"/>
                  <a:pt x="296" y="864"/>
                  <a:pt x="296" y="864"/>
                </a:cubicBezTo>
                <a:cubicBezTo>
                  <a:pt x="356" y="827"/>
                  <a:pt x="356" y="827"/>
                  <a:pt x="356" y="827"/>
                </a:cubicBezTo>
                <a:lnTo>
                  <a:pt x="420" y="886"/>
                </a:lnTo>
                <a:close/>
                <a:moveTo>
                  <a:pt x="355" y="826"/>
                </a:moveTo>
                <a:cubicBezTo>
                  <a:pt x="294" y="864"/>
                  <a:pt x="294" y="864"/>
                  <a:pt x="294" y="864"/>
                </a:cubicBezTo>
                <a:cubicBezTo>
                  <a:pt x="103" y="776"/>
                  <a:pt x="103" y="776"/>
                  <a:pt x="103" y="776"/>
                </a:cubicBezTo>
                <a:cubicBezTo>
                  <a:pt x="103" y="775"/>
                  <a:pt x="103" y="774"/>
                  <a:pt x="103" y="772"/>
                </a:cubicBezTo>
                <a:cubicBezTo>
                  <a:pt x="103" y="772"/>
                  <a:pt x="103" y="772"/>
                  <a:pt x="103" y="771"/>
                </a:cubicBezTo>
                <a:cubicBezTo>
                  <a:pt x="297" y="771"/>
                  <a:pt x="297" y="771"/>
                  <a:pt x="297" y="771"/>
                </a:cubicBezTo>
                <a:cubicBezTo>
                  <a:pt x="298" y="772"/>
                  <a:pt x="298" y="772"/>
                  <a:pt x="298" y="772"/>
                </a:cubicBezTo>
                <a:lnTo>
                  <a:pt x="355" y="826"/>
                </a:lnTo>
                <a:close/>
                <a:moveTo>
                  <a:pt x="334" y="804"/>
                </a:moveTo>
                <a:cubicBezTo>
                  <a:pt x="299" y="771"/>
                  <a:pt x="299" y="771"/>
                  <a:pt x="299" y="771"/>
                </a:cubicBezTo>
                <a:cubicBezTo>
                  <a:pt x="402" y="551"/>
                  <a:pt x="402" y="551"/>
                  <a:pt x="402" y="551"/>
                </a:cubicBezTo>
                <a:lnTo>
                  <a:pt x="334" y="804"/>
                </a:lnTo>
                <a:close/>
                <a:moveTo>
                  <a:pt x="196" y="198"/>
                </a:moveTo>
                <a:cubicBezTo>
                  <a:pt x="216" y="219"/>
                  <a:pt x="216" y="219"/>
                  <a:pt x="216" y="219"/>
                </a:cubicBezTo>
                <a:cubicBezTo>
                  <a:pt x="214" y="221"/>
                  <a:pt x="212" y="225"/>
                  <a:pt x="212" y="228"/>
                </a:cubicBezTo>
                <a:cubicBezTo>
                  <a:pt x="212" y="235"/>
                  <a:pt x="218" y="241"/>
                  <a:pt x="225" y="241"/>
                </a:cubicBezTo>
                <a:cubicBezTo>
                  <a:pt x="226" y="241"/>
                  <a:pt x="226" y="241"/>
                  <a:pt x="227" y="241"/>
                </a:cubicBezTo>
                <a:cubicBezTo>
                  <a:pt x="238" y="304"/>
                  <a:pt x="238" y="304"/>
                  <a:pt x="238" y="304"/>
                </a:cubicBezTo>
                <a:cubicBezTo>
                  <a:pt x="181" y="324"/>
                  <a:pt x="181" y="324"/>
                  <a:pt x="181" y="324"/>
                </a:cubicBezTo>
                <a:cubicBezTo>
                  <a:pt x="69" y="365"/>
                  <a:pt x="69" y="365"/>
                  <a:pt x="69" y="365"/>
                </a:cubicBezTo>
                <a:lnTo>
                  <a:pt x="196" y="198"/>
                </a:lnTo>
                <a:close/>
                <a:moveTo>
                  <a:pt x="67" y="367"/>
                </a:moveTo>
                <a:cubicBezTo>
                  <a:pt x="235" y="306"/>
                  <a:pt x="235" y="306"/>
                  <a:pt x="235" y="306"/>
                </a:cubicBezTo>
                <a:cubicBezTo>
                  <a:pt x="133" y="401"/>
                  <a:pt x="133" y="401"/>
                  <a:pt x="133" y="401"/>
                </a:cubicBezTo>
                <a:cubicBezTo>
                  <a:pt x="133" y="401"/>
                  <a:pt x="133" y="401"/>
                  <a:pt x="133" y="401"/>
                </a:cubicBezTo>
                <a:cubicBezTo>
                  <a:pt x="37" y="490"/>
                  <a:pt x="37" y="490"/>
                  <a:pt x="37" y="490"/>
                </a:cubicBezTo>
                <a:lnTo>
                  <a:pt x="67" y="367"/>
                </a:lnTo>
                <a:close/>
                <a:moveTo>
                  <a:pt x="37" y="493"/>
                </a:moveTo>
                <a:cubicBezTo>
                  <a:pt x="134" y="403"/>
                  <a:pt x="134" y="403"/>
                  <a:pt x="134" y="403"/>
                </a:cubicBezTo>
                <a:cubicBezTo>
                  <a:pt x="404" y="543"/>
                  <a:pt x="404" y="543"/>
                  <a:pt x="404" y="543"/>
                </a:cubicBezTo>
                <a:cubicBezTo>
                  <a:pt x="391" y="553"/>
                  <a:pt x="391" y="553"/>
                  <a:pt x="391" y="553"/>
                </a:cubicBezTo>
                <a:cubicBezTo>
                  <a:pt x="233" y="666"/>
                  <a:pt x="233" y="666"/>
                  <a:pt x="233" y="666"/>
                </a:cubicBezTo>
                <a:lnTo>
                  <a:pt x="37" y="493"/>
                </a:lnTo>
                <a:close/>
                <a:moveTo>
                  <a:pt x="403" y="546"/>
                </a:moveTo>
                <a:cubicBezTo>
                  <a:pt x="297" y="770"/>
                  <a:pt x="297" y="770"/>
                  <a:pt x="297" y="770"/>
                </a:cubicBezTo>
                <a:cubicBezTo>
                  <a:pt x="103" y="770"/>
                  <a:pt x="103" y="770"/>
                  <a:pt x="103" y="770"/>
                </a:cubicBezTo>
                <a:cubicBezTo>
                  <a:pt x="103" y="767"/>
                  <a:pt x="102" y="765"/>
                  <a:pt x="100" y="763"/>
                </a:cubicBezTo>
                <a:lnTo>
                  <a:pt x="403" y="546"/>
                </a:lnTo>
                <a:close/>
                <a:moveTo>
                  <a:pt x="99" y="782"/>
                </a:moveTo>
                <a:cubicBezTo>
                  <a:pt x="281" y="951"/>
                  <a:pt x="281" y="951"/>
                  <a:pt x="281" y="951"/>
                </a:cubicBezTo>
                <a:cubicBezTo>
                  <a:pt x="196" y="951"/>
                  <a:pt x="196" y="951"/>
                  <a:pt x="196" y="951"/>
                </a:cubicBezTo>
                <a:cubicBezTo>
                  <a:pt x="97" y="783"/>
                  <a:pt x="97" y="783"/>
                  <a:pt x="97" y="783"/>
                </a:cubicBezTo>
                <a:cubicBezTo>
                  <a:pt x="98" y="783"/>
                  <a:pt x="98" y="782"/>
                  <a:pt x="99" y="782"/>
                </a:cubicBezTo>
                <a:close/>
                <a:moveTo>
                  <a:pt x="38" y="955"/>
                </a:moveTo>
                <a:cubicBezTo>
                  <a:pt x="86" y="784"/>
                  <a:pt x="86" y="784"/>
                  <a:pt x="86" y="784"/>
                </a:cubicBezTo>
                <a:cubicBezTo>
                  <a:pt x="87" y="784"/>
                  <a:pt x="89" y="785"/>
                  <a:pt x="91" y="785"/>
                </a:cubicBezTo>
                <a:cubicBezTo>
                  <a:pt x="92" y="785"/>
                  <a:pt x="94" y="785"/>
                  <a:pt x="95" y="784"/>
                </a:cubicBezTo>
                <a:cubicBezTo>
                  <a:pt x="195" y="952"/>
                  <a:pt x="195" y="952"/>
                  <a:pt x="195" y="952"/>
                </a:cubicBezTo>
                <a:cubicBezTo>
                  <a:pt x="11" y="1052"/>
                  <a:pt x="11" y="1052"/>
                  <a:pt x="11" y="1052"/>
                </a:cubicBezTo>
                <a:lnTo>
                  <a:pt x="38" y="955"/>
                </a:lnTo>
                <a:close/>
                <a:moveTo>
                  <a:pt x="167" y="1139"/>
                </a:moveTo>
                <a:cubicBezTo>
                  <a:pt x="67" y="1084"/>
                  <a:pt x="67" y="1084"/>
                  <a:pt x="67" y="1084"/>
                </a:cubicBezTo>
                <a:cubicBezTo>
                  <a:pt x="12" y="1054"/>
                  <a:pt x="12" y="1054"/>
                  <a:pt x="12" y="1054"/>
                </a:cubicBezTo>
                <a:cubicBezTo>
                  <a:pt x="195" y="953"/>
                  <a:pt x="195" y="953"/>
                  <a:pt x="195" y="953"/>
                </a:cubicBezTo>
                <a:cubicBezTo>
                  <a:pt x="190" y="986"/>
                  <a:pt x="190" y="986"/>
                  <a:pt x="190" y="986"/>
                </a:cubicBezTo>
                <a:lnTo>
                  <a:pt x="167" y="1139"/>
                </a:lnTo>
                <a:close/>
                <a:moveTo>
                  <a:pt x="197" y="953"/>
                </a:moveTo>
                <a:cubicBezTo>
                  <a:pt x="282" y="953"/>
                  <a:pt x="282" y="953"/>
                  <a:pt x="282" y="953"/>
                </a:cubicBezTo>
                <a:cubicBezTo>
                  <a:pt x="391" y="1054"/>
                  <a:pt x="391" y="1054"/>
                  <a:pt x="391" y="1054"/>
                </a:cubicBezTo>
                <a:cubicBezTo>
                  <a:pt x="168" y="1139"/>
                  <a:pt x="168" y="1139"/>
                  <a:pt x="168" y="1139"/>
                </a:cubicBezTo>
                <a:lnTo>
                  <a:pt x="197" y="953"/>
                </a:lnTo>
                <a:close/>
                <a:moveTo>
                  <a:pt x="169" y="1140"/>
                </a:moveTo>
                <a:cubicBezTo>
                  <a:pt x="248" y="1110"/>
                  <a:pt x="248" y="1110"/>
                  <a:pt x="248" y="1110"/>
                </a:cubicBezTo>
                <a:cubicBezTo>
                  <a:pt x="387" y="1057"/>
                  <a:pt x="387" y="1057"/>
                  <a:pt x="387" y="1057"/>
                </a:cubicBezTo>
                <a:cubicBezTo>
                  <a:pt x="227" y="1172"/>
                  <a:pt x="227" y="1172"/>
                  <a:pt x="227" y="1172"/>
                </a:cubicBezTo>
                <a:lnTo>
                  <a:pt x="169" y="1140"/>
                </a:lnTo>
                <a:close/>
                <a:moveTo>
                  <a:pt x="228" y="1174"/>
                </a:moveTo>
                <a:cubicBezTo>
                  <a:pt x="389" y="1282"/>
                  <a:pt x="389" y="1282"/>
                  <a:pt x="389" y="1282"/>
                </a:cubicBezTo>
                <a:cubicBezTo>
                  <a:pt x="125" y="1499"/>
                  <a:pt x="125" y="1499"/>
                  <a:pt x="125" y="1499"/>
                </a:cubicBezTo>
                <a:cubicBezTo>
                  <a:pt x="101" y="1519"/>
                  <a:pt x="101" y="1519"/>
                  <a:pt x="101" y="1519"/>
                </a:cubicBezTo>
                <a:lnTo>
                  <a:pt x="228" y="1174"/>
                </a:lnTo>
                <a:close/>
                <a:moveTo>
                  <a:pt x="21" y="1758"/>
                </a:moveTo>
                <a:cubicBezTo>
                  <a:pt x="100" y="1523"/>
                  <a:pt x="100" y="1523"/>
                  <a:pt x="100" y="1523"/>
                </a:cubicBezTo>
                <a:cubicBezTo>
                  <a:pt x="152" y="1605"/>
                  <a:pt x="152" y="1605"/>
                  <a:pt x="152" y="1605"/>
                </a:cubicBezTo>
                <a:cubicBezTo>
                  <a:pt x="148" y="1607"/>
                  <a:pt x="146" y="1611"/>
                  <a:pt x="146" y="1615"/>
                </a:cubicBezTo>
                <a:cubicBezTo>
                  <a:pt x="146" y="1620"/>
                  <a:pt x="149" y="1624"/>
                  <a:pt x="153" y="1626"/>
                </a:cubicBezTo>
                <a:lnTo>
                  <a:pt x="21" y="1758"/>
                </a:lnTo>
                <a:close/>
                <a:moveTo>
                  <a:pt x="170" y="1609"/>
                </a:moveTo>
                <a:cubicBezTo>
                  <a:pt x="168" y="1605"/>
                  <a:pt x="164" y="1603"/>
                  <a:pt x="159" y="1603"/>
                </a:cubicBezTo>
                <a:cubicBezTo>
                  <a:pt x="157" y="1603"/>
                  <a:pt x="155" y="1603"/>
                  <a:pt x="153" y="1604"/>
                </a:cubicBezTo>
                <a:cubicBezTo>
                  <a:pt x="101" y="1522"/>
                  <a:pt x="101" y="1522"/>
                  <a:pt x="101" y="1522"/>
                </a:cubicBezTo>
                <a:cubicBezTo>
                  <a:pt x="172" y="1506"/>
                  <a:pt x="172" y="1506"/>
                  <a:pt x="172" y="1506"/>
                </a:cubicBezTo>
                <a:cubicBezTo>
                  <a:pt x="301" y="1478"/>
                  <a:pt x="301" y="1478"/>
                  <a:pt x="301" y="1478"/>
                </a:cubicBezTo>
                <a:lnTo>
                  <a:pt x="170" y="1609"/>
                </a:lnTo>
                <a:close/>
                <a:moveTo>
                  <a:pt x="303" y="1476"/>
                </a:moveTo>
                <a:cubicBezTo>
                  <a:pt x="102" y="1520"/>
                  <a:pt x="102" y="1520"/>
                  <a:pt x="102" y="1520"/>
                </a:cubicBezTo>
                <a:cubicBezTo>
                  <a:pt x="390" y="1283"/>
                  <a:pt x="390" y="1283"/>
                  <a:pt x="390" y="1283"/>
                </a:cubicBezTo>
                <a:cubicBezTo>
                  <a:pt x="454" y="1325"/>
                  <a:pt x="454" y="1325"/>
                  <a:pt x="454" y="1325"/>
                </a:cubicBezTo>
                <a:lnTo>
                  <a:pt x="303" y="1476"/>
                </a:lnTo>
                <a:close/>
                <a:moveTo>
                  <a:pt x="501" y="1278"/>
                </a:moveTo>
                <a:cubicBezTo>
                  <a:pt x="455" y="1324"/>
                  <a:pt x="455" y="1324"/>
                  <a:pt x="455" y="1324"/>
                </a:cubicBezTo>
                <a:cubicBezTo>
                  <a:pt x="392" y="1282"/>
                  <a:pt x="392" y="1282"/>
                  <a:pt x="392" y="1282"/>
                </a:cubicBezTo>
                <a:cubicBezTo>
                  <a:pt x="522" y="1175"/>
                  <a:pt x="522" y="1175"/>
                  <a:pt x="522" y="1175"/>
                </a:cubicBezTo>
                <a:lnTo>
                  <a:pt x="501" y="1278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2" name="Freeform 6"/>
          <p:cNvSpPr>
            <a:spLocks noEditPoints="1"/>
          </p:cNvSpPr>
          <p:nvPr userDrawn="1"/>
        </p:nvSpPr>
        <p:spPr bwMode="auto">
          <a:xfrm rot="5400000" flipV="1">
            <a:off x="9298325" y="-1502627"/>
            <a:ext cx="1262527" cy="4217680"/>
          </a:xfrm>
          <a:custGeom>
            <a:avLst/>
            <a:gdLst>
              <a:gd name="T0" fmla="*/ 94 w 524"/>
              <a:gd name="T1" fmla="*/ 1264 h 1781"/>
              <a:gd name="T2" fmla="*/ 69 w 524"/>
              <a:gd name="T3" fmla="*/ 769 h 1781"/>
              <a:gd name="T4" fmla="*/ 67 w 524"/>
              <a:gd name="T5" fmla="*/ 769 h 1781"/>
              <a:gd name="T6" fmla="*/ 524 w 524"/>
              <a:gd name="T7" fmla="*/ 1173 h 1781"/>
              <a:gd name="T8" fmla="*/ 487 w 524"/>
              <a:gd name="T9" fmla="*/ 969 h 1781"/>
              <a:gd name="T10" fmla="*/ 422 w 524"/>
              <a:gd name="T11" fmla="*/ 886 h 1781"/>
              <a:gd name="T12" fmla="*/ 439 w 524"/>
              <a:gd name="T13" fmla="*/ 773 h 1781"/>
              <a:gd name="T14" fmla="*/ 406 w 524"/>
              <a:gd name="T15" fmla="*/ 543 h 1781"/>
              <a:gd name="T16" fmla="*/ 405 w 524"/>
              <a:gd name="T17" fmla="*/ 543 h 1781"/>
              <a:gd name="T18" fmla="*/ 239 w 524"/>
              <a:gd name="T19" fmla="*/ 305 h 1781"/>
              <a:gd name="T20" fmla="*/ 225 w 524"/>
              <a:gd name="T21" fmla="*/ 216 h 1781"/>
              <a:gd name="T22" fmla="*/ 0 w 524"/>
              <a:gd name="T23" fmla="*/ 0 h 1781"/>
              <a:gd name="T24" fmla="*/ 0 w 524"/>
              <a:gd name="T25" fmla="*/ 233 h 1781"/>
              <a:gd name="T26" fmla="*/ 66 w 524"/>
              <a:gd name="T27" fmla="*/ 366 h 1781"/>
              <a:gd name="T28" fmla="*/ 35 w 524"/>
              <a:gd name="T29" fmla="*/ 493 h 1781"/>
              <a:gd name="T30" fmla="*/ 99 w 524"/>
              <a:gd name="T31" fmla="*/ 762 h 1781"/>
              <a:gd name="T32" fmla="*/ 35 w 524"/>
              <a:gd name="T33" fmla="*/ 510 h 1781"/>
              <a:gd name="T34" fmla="*/ 0 w 524"/>
              <a:gd name="T35" fmla="*/ 492 h 1781"/>
              <a:gd name="T36" fmla="*/ 0 w 524"/>
              <a:gd name="T37" fmla="*/ 616 h 1781"/>
              <a:gd name="T38" fmla="*/ 10 w 524"/>
              <a:gd name="T39" fmla="*/ 652 h 1781"/>
              <a:gd name="T40" fmla="*/ 82 w 524"/>
              <a:gd name="T41" fmla="*/ 762 h 1781"/>
              <a:gd name="T42" fmla="*/ 0 w 524"/>
              <a:gd name="T43" fmla="*/ 1071 h 1781"/>
              <a:gd name="T44" fmla="*/ 167 w 524"/>
              <a:gd name="T45" fmla="*/ 1140 h 1781"/>
              <a:gd name="T46" fmla="*/ 226 w 524"/>
              <a:gd name="T47" fmla="*/ 1174 h 1781"/>
              <a:gd name="T48" fmla="*/ 22 w 524"/>
              <a:gd name="T49" fmla="*/ 1752 h 1781"/>
              <a:gd name="T50" fmla="*/ 159 w 524"/>
              <a:gd name="T51" fmla="*/ 1628 h 1781"/>
              <a:gd name="T52" fmla="*/ 455 w 524"/>
              <a:gd name="T53" fmla="*/ 1326 h 1781"/>
              <a:gd name="T54" fmla="*/ 524 w 524"/>
              <a:gd name="T55" fmla="*/ 1173 h 1781"/>
              <a:gd name="T56" fmla="*/ 178 w 524"/>
              <a:gd name="T57" fmla="*/ 181 h 1781"/>
              <a:gd name="T58" fmla="*/ 521 w 524"/>
              <a:gd name="T59" fmla="*/ 1173 h 1781"/>
              <a:gd name="T60" fmla="*/ 230 w 524"/>
              <a:gd name="T61" fmla="*/ 1174 h 1781"/>
              <a:gd name="T62" fmla="*/ 100 w 524"/>
              <a:gd name="T63" fmla="*/ 781 h 1781"/>
              <a:gd name="T64" fmla="*/ 294 w 524"/>
              <a:gd name="T65" fmla="*/ 865 h 1781"/>
              <a:gd name="T66" fmla="*/ 396 w 524"/>
              <a:gd name="T67" fmla="*/ 957 h 1781"/>
              <a:gd name="T68" fmla="*/ 486 w 524"/>
              <a:gd name="T69" fmla="*/ 968 h 1781"/>
              <a:gd name="T70" fmla="*/ 422 w 524"/>
              <a:gd name="T71" fmla="*/ 887 h 1781"/>
              <a:gd name="T72" fmla="*/ 439 w 524"/>
              <a:gd name="T73" fmla="*/ 775 h 1781"/>
              <a:gd name="T74" fmla="*/ 356 w 524"/>
              <a:gd name="T75" fmla="*/ 827 h 1781"/>
              <a:gd name="T76" fmla="*/ 103 w 524"/>
              <a:gd name="T77" fmla="*/ 772 h 1781"/>
              <a:gd name="T78" fmla="*/ 334 w 524"/>
              <a:gd name="T79" fmla="*/ 804 h 1781"/>
              <a:gd name="T80" fmla="*/ 216 w 524"/>
              <a:gd name="T81" fmla="*/ 219 h 1781"/>
              <a:gd name="T82" fmla="*/ 181 w 524"/>
              <a:gd name="T83" fmla="*/ 324 h 1781"/>
              <a:gd name="T84" fmla="*/ 133 w 524"/>
              <a:gd name="T85" fmla="*/ 401 h 1781"/>
              <a:gd name="T86" fmla="*/ 134 w 524"/>
              <a:gd name="T87" fmla="*/ 403 h 1781"/>
              <a:gd name="T88" fmla="*/ 403 w 524"/>
              <a:gd name="T89" fmla="*/ 546 h 1781"/>
              <a:gd name="T90" fmla="*/ 99 w 524"/>
              <a:gd name="T91" fmla="*/ 782 h 1781"/>
              <a:gd name="T92" fmla="*/ 38 w 524"/>
              <a:gd name="T93" fmla="*/ 955 h 1781"/>
              <a:gd name="T94" fmla="*/ 11 w 524"/>
              <a:gd name="T95" fmla="*/ 1052 h 1781"/>
              <a:gd name="T96" fmla="*/ 195 w 524"/>
              <a:gd name="T97" fmla="*/ 953 h 1781"/>
              <a:gd name="T98" fmla="*/ 391 w 524"/>
              <a:gd name="T99" fmla="*/ 1054 h 1781"/>
              <a:gd name="T100" fmla="*/ 387 w 524"/>
              <a:gd name="T101" fmla="*/ 1057 h 1781"/>
              <a:gd name="T102" fmla="*/ 125 w 524"/>
              <a:gd name="T103" fmla="*/ 1499 h 1781"/>
              <a:gd name="T104" fmla="*/ 152 w 524"/>
              <a:gd name="T105" fmla="*/ 1605 h 1781"/>
              <a:gd name="T106" fmla="*/ 159 w 524"/>
              <a:gd name="T107" fmla="*/ 1603 h 1781"/>
              <a:gd name="T108" fmla="*/ 170 w 524"/>
              <a:gd name="T109" fmla="*/ 1609 h 1781"/>
              <a:gd name="T110" fmla="*/ 303 w 524"/>
              <a:gd name="T111" fmla="*/ 1476 h 1781"/>
              <a:gd name="T112" fmla="*/ 501 w 524"/>
              <a:gd name="T113" fmla="*/ 1278 h 17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24" h="1781">
                <a:moveTo>
                  <a:pt x="96" y="1264"/>
                </a:moveTo>
                <a:cubicBezTo>
                  <a:pt x="96" y="1264"/>
                  <a:pt x="96" y="1263"/>
                  <a:pt x="96" y="1263"/>
                </a:cubicBezTo>
                <a:cubicBezTo>
                  <a:pt x="0" y="1178"/>
                  <a:pt x="0" y="1178"/>
                  <a:pt x="0" y="1178"/>
                </a:cubicBezTo>
                <a:cubicBezTo>
                  <a:pt x="0" y="1180"/>
                  <a:pt x="0" y="1180"/>
                  <a:pt x="0" y="1180"/>
                </a:cubicBezTo>
                <a:cubicBezTo>
                  <a:pt x="94" y="1264"/>
                  <a:pt x="94" y="1264"/>
                  <a:pt x="94" y="1264"/>
                </a:cubicBezTo>
                <a:cubicBezTo>
                  <a:pt x="0" y="1327"/>
                  <a:pt x="0" y="1327"/>
                  <a:pt x="0" y="1327"/>
                </a:cubicBezTo>
                <a:cubicBezTo>
                  <a:pt x="0" y="1328"/>
                  <a:pt x="0" y="1328"/>
                  <a:pt x="0" y="1328"/>
                </a:cubicBezTo>
                <a:cubicBezTo>
                  <a:pt x="96" y="1264"/>
                  <a:pt x="96" y="1264"/>
                  <a:pt x="96" y="1264"/>
                </a:cubicBezTo>
                <a:cubicBezTo>
                  <a:pt x="96" y="1264"/>
                  <a:pt x="96" y="1264"/>
                  <a:pt x="96" y="1264"/>
                </a:cubicBezTo>
                <a:close/>
                <a:moveTo>
                  <a:pt x="69" y="769"/>
                </a:moveTo>
                <a:cubicBezTo>
                  <a:pt x="69" y="769"/>
                  <a:pt x="69" y="769"/>
                  <a:pt x="69" y="769"/>
                </a:cubicBezTo>
                <a:cubicBezTo>
                  <a:pt x="69" y="769"/>
                  <a:pt x="69" y="768"/>
                  <a:pt x="69" y="768"/>
                </a:cubicBezTo>
                <a:cubicBezTo>
                  <a:pt x="0" y="745"/>
                  <a:pt x="0" y="745"/>
                  <a:pt x="0" y="745"/>
                </a:cubicBezTo>
                <a:cubicBezTo>
                  <a:pt x="0" y="746"/>
                  <a:pt x="0" y="746"/>
                  <a:pt x="0" y="746"/>
                </a:cubicBezTo>
                <a:cubicBezTo>
                  <a:pt x="67" y="769"/>
                  <a:pt x="67" y="769"/>
                  <a:pt x="67" y="769"/>
                </a:cubicBezTo>
                <a:cubicBezTo>
                  <a:pt x="0" y="887"/>
                  <a:pt x="0" y="887"/>
                  <a:pt x="0" y="887"/>
                </a:cubicBezTo>
                <a:cubicBezTo>
                  <a:pt x="0" y="890"/>
                  <a:pt x="0" y="890"/>
                  <a:pt x="0" y="890"/>
                </a:cubicBezTo>
                <a:cubicBezTo>
                  <a:pt x="69" y="769"/>
                  <a:pt x="69" y="769"/>
                  <a:pt x="69" y="769"/>
                </a:cubicBezTo>
                <a:cubicBezTo>
                  <a:pt x="69" y="769"/>
                  <a:pt x="69" y="769"/>
                  <a:pt x="69" y="769"/>
                </a:cubicBezTo>
                <a:close/>
                <a:moveTo>
                  <a:pt x="524" y="1173"/>
                </a:moveTo>
                <a:cubicBezTo>
                  <a:pt x="524" y="1173"/>
                  <a:pt x="524" y="1173"/>
                  <a:pt x="524" y="1173"/>
                </a:cubicBezTo>
                <a:cubicBezTo>
                  <a:pt x="524" y="1173"/>
                  <a:pt x="524" y="1173"/>
                  <a:pt x="524" y="1173"/>
                </a:cubicBezTo>
                <a:cubicBezTo>
                  <a:pt x="523" y="1173"/>
                  <a:pt x="523" y="1173"/>
                  <a:pt x="523" y="1173"/>
                </a:cubicBezTo>
                <a:cubicBezTo>
                  <a:pt x="393" y="1054"/>
                  <a:pt x="393" y="1054"/>
                  <a:pt x="393" y="1054"/>
                </a:cubicBezTo>
                <a:cubicBezTo>
                  <a:pt x="487" y="969"/>
                  <a:pt x="487" y="969"/>
                  <a:pt x="487" y="969"/>
                </a:cubicBezTo>
                <a:cubicBezTo>
                  <a:pt x="489" y="970"/>
                  <a:pt x="491" y="970"/>
                  <a:pt x="493" y="970"/>
                </a:cubicBezTo>
                <a:cubicBezTo>
                  <a:pt x="500" y="970"/>
                  <a:pt x="506" y="964"/>
                  <a:pt x="506" y="957"/>
                </a:cubicBezTo>
                <a:cubicBezTo>
                  <a:pt x="506" y="950"/>
                  <a:pt x="500" y="944"/>
                  <a:pt x="493" y="944"/>
                </a:cubicBezTo>
                <a:cubicBezTo>
                  <a:pt x="491" y="944"/>
                  <a:pt x="488" y="945"/>
                  <a:pt x="487" y="946"/>
                </a:cubicBezTo>
                <a:cubicBezTo>
                  <a:pt x="422" y="886"/>
                  <a:pt x="422" y="886"/>
                  <a:pt x="422" y="886"/>
                </a:cubicBezTo>
                <a:cubicBezTo>
                  <a:pt x="441" y="774"/>
                  <a:pt x="441" y="774"/>
                  <a:pt x="441" y="774"/>
                </a:cubicBezTo>
                <a:cubicBezTo>
                  <a:pt x="441" y="774"/>
                  <a:pt x="441" y="774"/>
                  <a:pt x="441" y="774"/>
                </a:cubicBezTo>
                <a:cubicBezTo>
                  <a:pt x="441" y="774"/>
                  <a:pt x="441" y="774"/>
                  <a:pt x="441" y="774"/>
                </a:cubicBezTo>
                <a:cubicBezTo>
                  <a:pt x="441" y="773"/>
                  <a:pt x="440" y="773"/>
                  <a:pt x="440" y="773"/>
                </a:cubicBezTo>
                <a:cubicBezTo>
                  <a:pt x="440" y="773"/>
                  <a:pt x="439" y="773"/>
                  <a:pt x="439" y="773"/>
                </a:cubicBezTo>
                <a:cubicBezTo>
                  <a:pt x="357" y="825"/>
                  <a:pt x="357" y="825"/>
                  <a:pt x="357" y="825"/>
                </a:cubicBezTo>
                <a:cubicBezTo>
                  <a:pt x="336" y="805"/>
                  <a:pt x="336" y="805"/>
                  <a:pt x="336" y="805"/>
                </a:cubicBezTo>
                <a:cubicBezTo>
                  <a:pt x="406" y="544"/>
                  <a:pt x="406" y="544"/>
                  <a:pt x="406" y="544"/>
                </a:cubicBezTo>
                <a:cubicBezTo>
                  <a:pt x="406" y="543"/>
                  <a:pt x="406" y="543"/>
                  <a:pt x="406" y="543"/>
                </a:cubicBezTo>
                <a:cubicBezTo>
                  <a:pt x="406" y="543"/>
                  <a:pt x="406" y="543"/>
                  <a:pt x="406" y="543"/>
                </a:cubicBezTo>
                <a:cubicBezTo>
                  <a:pt x="406" y="543"/>
                  <a:pt x="406" y="543"/>
                  <a:pt x="406" y="543"/>
                </a:cubicBezTo>
                <a:cubicBezTo>
                  <a:pt x="406" y="543"/>
                  <a:pt x="406" y="543"/>
                  <a:pt x="406" y="543"/>
                </a:cubicBezTo>
                <a:cubicBezTo>
                  <a:pt x="406" y="543"/>
                  <a:pt x="406" y="543"/>
                  <a:pt x="406" y="543"/>
                </a:cubicBezTo>
                <a:cubicBezTo>
                  <a:pt x="406" y="543"/>
                  <a:pt x="406" y="543"/>
                  <a:pt x="405" y="543"/>
                </a:cubicBezTo>
                <a:cubicBezTo>
                  <a:pt x="405" y="543"/>
                  <a:pt x="405" y="543"/>
                  <a:pt x="405" y="543"/>
                </a:cubicBezTo>
                <a:cubicBezTo>
                  <a:pt x="135" y="402"/>
                  <a:pt x="135" y="402"/>
                  <a:pt x="135" y="402"/>
                </a:cubicBezTo>
                <a:cubicBezTo>
                  <a:pt x="239" y="305"/>
                  <a:pt x="239" y="305"/>
                  <a:pt x="239" y="305"/>
                </a:cubicBezTo>
                <a:cubicBezTo>
                  <a:pt x="239" y="305"/>
                  <a:pt x="239" y="305"/>
                  <a:pt x="239" y="305"/>
                </a:cubicBezTo>
                <a:cubicBezTo>
                  <a:pt x="239" y="305"/>
                  <a:pt x="239" y="305"/>
                  <a:pt x="239" y="305"/>
                </a:cubicBezTo>
                <a:cubicBezTo>
                  <a:pt x="239" y="305"/>
                  <a:pt x="239" y="305"/>
                  <a:pt x="239" y="305"/>
                </a:cubicBezTo>
                <a:cubicBezTo>
                  <a:pt x="239" y="305"/>
                  <a:pt x="239" y="305"/>
                  <a:pt x="239" y="305"/>
                </a:cubicBezTo>
                <a:cubicBezTo>
                  <a:pt x="239" y="304"/>
                  <a:pt x="239" y="304"/>
                  <a:pt x="239" y="304"/>
                </a:cubicBezTo>
                <a:cubicBezTo>
                  <a:pt x="229" y="241"/>
                  <a:pt x="229" y="241"/>
                  <a:pt x="229" y="241"/>
                </a:cubicBezTo>
                <a:cubicBezTo>
                  <a:pt x="234" y="239"/>
                  <a:pt x="238" y="234"/>
                  <a:pt x="238" y="228"/>
                </a:cubicBezTo>
                <a:cubicBezTo>
                  <a:pt x="238" y="221"/>
                  <a:pt x="232" y="216"/>
                  <a:pt x="225" y="216"/>
                </a:cubicBezTo>
                <a:cubicBezTo>
                  <a:pt x="222" y="216"/>
                  <a:pt x="220" y="216"/>
                  <a:pt x="218" y="218"/>
                </a:cubicBezTo>
                <a:cubicBezTo>
                  <a:pt x="197" y="197"/>
                  <a:pt x="197" y="197"/>
                  <a:pt x="197" y="197"/>
                </a:cubicBezTo>
                <a:cubicBezTo>
                  <a:pt x="197" y="197"/>
                  <a:pt x="197" y="197"/>
                  <a:pt x="197" y="197"/>
                </a:cubicBezTo>
                <a:cubicBezTo>
                  <a:pt x="197" y="197"/>
                  <a:pt x="197" y="197"/>
                  <a:pt x="196" y="197"/>
                </a:cubicBezTo>
                <a:cubicBezTo>
                  <a:pt x="0" y="0"/>
                  <a:pt x="0" y="0"/>
                  <a:pt x="0" y="0"/>
                </a:cubicBezTo>
                <a:cubicBezTo>
                  <a:pt x="0" y="2"/>
                  <a:pt x="0" y="2"/>
                  <a:pt x="0" y="2"/>
                </a:cubicBezTo>
                <a:cubicBezTo>
                  <a:pt x="41" y="43"/>
                  <a:pt x="41" y="43"/>
                  <a:pt x="41" y="43"/>
                </a:cubicBezTo>
                <a:cubicBezTo>
                  <a:pt x="56" y="216"/>
                  <a:pt x="56" y="216"/>
                  <a:pt x="56" y="216"/>
                </a:cubicBezTo>
                <a:cubicBezTo>
                  <a:pt x="0" y="232"/>
                  <a:pt x="0" y="232"/>
                  <a:pt x="0" y="232"/>
                </a:cubicBezTo>
                <a:cubicBezTo>
                  <a:pt x="0" y="233"/>
                  <a:pt x="0" y="233"/>
                  <a:pt x="0" y="233"/>
                </a:cubicBezTo>
                <a:cubicBezTo>
                  <a:pt x="57" y="217"/>
                  <a:pt x="57" y="217"/>
                  <a:pt x="57" y="217"/>
                </a:cubicBezTo>
                <a:cubicBezTo>
                  <a:pt x="57" y="217"/>
                  <a:pt x="57" y="217"/>
                  <a:pt x="57" y="217"/>
                </a:cubicBezTo>
                <a:cubicBezTo>
                  <a:pt x="180" y="182"/>
                  <a:pt x="180" y="182"/>
                  <a:pt x="180" y="182"/>
                </a:cubicBezTo>
                <a:cubicBezTo>
                  <a:pt x="195" y="197"/>
                  <a:pt x="195" y="197"/>
                  <a:pt x="195" y="197"/>
                </a:cubicBezTo>
                <a:cubicBezTo>
                  <a:pt x="66" y="366"/>
                  <a:pt x="66" y="366"/>
                  <a:pt x="66" y="366"/>
                </a:cubicBezTo>
                <a:cubicBezTo>
                  <a:pt x="66" y="366"/>
                  <a:pt x="66" y="366"/>
                  <a:pt x="66" y="366"/>
                </a:cubicBezTo>
                <a:cubicBezTo>
                  <a:pt x="66" y="366"/>
                  <a:pt x="66" y="366"/>
                  <a:pt x="66" y="366"/>
                </a:cubicBezTo>
                <a:cubicBezTo>
                  <a:pt x="66" y="366"/>
                  <a:pt x="66" y="366"/>
                  <a:pt x="66" y="366"/>
                </a:cubicBezTo>
                <a:cubicBezTo>
                  <a:pt x="66" y="367"/>
                  <a:pt x="66" y="367"/>
                  <a:pt x="66" y="367"/>
                </a:cubicBezTo>
                <a:cubicBezTo>
                  <a:pt x="35" y="493"/>
                  <a:pt x="35" y="493"/>
                  <a:pt x="35" y="493"/>
                </a:cubicBezTo>
                <a:cubicBezTo>
                  <a:pt x="35" y="493"/>
                  <a:pt x="35" y="493"/>
                  <a:pt x="35" y="493"/>
                </a:cubicBezTo>
                <a:cubicBezTo>
                  <a:pt x="35" y="493"/>
                  <a:pt x="35" y="493"/>
                  <a:pt x="35" y="493"/>
                </a:cubicBezTo>
                <a:cubicBezTo>
                  <a:pt x="35" y="493"/>
                  <a:pt x="35" y="493"/>
                  <a:pt x="35" y="493"/>
                </a:cubicBezTo>
                <a:cubicBezTo>
                  <a:pt x="231" y="667"/>
                  <a:pt x="231" y="667"/>
                  <a:pt x="231" y="667"/>
                </a:cubicBezTo>
                <a:cubicBezTo>
                  <a:pt x="99" y="762"/>
                  <a:pt x="99" y="762"/>
                  <a:pt x="99" y="762"/>
                </a:cubicBezTo>
                <a:cubicBezTo>
                  <a:pt x="97" y="760"/>
                  <a:pt x="94" y="759"/>
                  <a:pt x="91" y="759"/>
                </a:cubicBezTo>
                <a:cubicBezTo>
                  <a:pt x="88" y="759"/>
                  <a:pt x="85" y="760"/>
                  <a:pt x="83" y="762"/>
                </a:cubicBezTo>
                <a:cubicBezTo>
                  <a:pt x="83" y="761"/>
                  <a:pt x="83" y="761"/>
                  <a:pt x="83" y="761"/>
                </a:cubicBezTo>
                <a:cubicBezTo>
                  <a:pt x="12" y="651"/>
                  <a:pt x="12" y="651"/>
                  <a:pt x="12" y="651"/>
                </a:cubicBezTo>
                <a:cubicBezTo>
                  <a:pt x="35" y="510"/>
                  <a:pt x="35" y="510"/>
                  <a:pt x="35" y="510"/>
                </a:cubicBezTo>
                <a:cubicBezTo>
                  <a:pt x="35" y="510"/>
                  <a:pt x="35" y="510"/>
                  <a:pt x="35" y="510"/>
                </a:cubicBezTo>
                <a:cubicBezTo>
                  <a:pt x="35" y="509"/>
                  <a:pt x="34" y="509"/>
                  <a:pt x="34" y="509"/>
                </a:cubicBezTo>
                <a:cubicBezTo>
                  <a:pt x="34" y="509"/>
                  <a:pt x="34" y="509"/>
                  <a:pt x="34" y="509"/>
                </a:cubicBezTo>
                <a:cubicBezTo>
                  <a:pt x="34" y="509"/>
                  <a:pt x="34" y="509"/>
                  <a:pt x="34" y="509"/>
                </a:cubicBezTo>
                <a:cubicBezTo>
                  <a:pt x="0" y="492"/>
                  <a:pt x="0" y="492"/>
                  <a:pt x="0" y="492"/>
                </a:cubicBezTo>
                <a:cubicBezTo>
                  <a:pt x="0" y="494"/>
                  <a:pt x="0" y="494"/>
                  <a:pt x="0" y="494"/>
                </a:cubicBezTo>
                <a:cubicBezTo>
                  <a:pt x="33" y="510"/>
                  <a:pt x="33" y="510"/>
                  <a:pt x="33" y="510"/>
                </a:cubicBezTo>
                <a:cubicBezTo>
                  <a:pt x="10" y="579"/>
                  <a:pt x="10" y="579"/>
                  <a:pt x="10" y="579"/>
                </a:cubicBezTo>
                <a:cubicBezTo>
                  <a:pt x="0" y="611"/>
                  <a:pt x="0" y="611"/>
                  <a:pt x="0" y="611"/>
                </a:cubicBezTo>
                <a:cubicBezTo>
                  <a:pt x="0" y="616"/>
                  <a:pt x="0" y="616"/>
                  <a:pt x="0" y="616"/>
                </a:cubicBezTo>
                <a:cubicBezTo>
                  <a:pt x="32" y="519"/>
                  <a:pt x="32" y="519"/>
                  <a:pt x="32" y="519"/>
                </a:cubicBezTo>
                <a:cubicBezTo>
                  <a:pt x="10" y="650"/>
                  <a:pt x="10" y="650"/>
                  <a:pt x="10" y="650"/>
                </a:cubicBezTo>
                <a:cubicBezTo>
                  <a:pt x="0" y="634"/>
                  <a:pt x="0" y="634"/>
                  <a:pt x="0" y="634"/>
                </a:cubicBezTo>
                <a:cubicBezTo>
                  <a:pt x="0" y="636"/>
                  <a:pt x="0" y="636"/>
                  <a:pt x="0" y="636"/>
                </a:cubicBezTo>
                <a:cubicBezTo>
                  <a:pt x="10" y="652"/>
                  <a:pt x="10" y="652"/>
                  <a:pt x="10" y="652"/>
                </a:cubicBezTo>
                <a:cubicBezTo>
                  <a:pt x="0" y="713"/>
                  <a:pt x="0" y="713"/>
                  <a:pt x="0" y="713"/>
                </a:cubicBezTo>
                <a:cubicBezTo>
                  <a:pt x="0" y="723"/>
                  <a:pt x="0" y="723"/>
                  <a:pt x="0" y="723"/>
                </a:cubicBezTo>
                <a:cubicBezTo>
                  <a:pt x="11" y="654"/>
                  <a:pt x="11" y="654"/>
                  <a:pt x="11" y="654"/>
                </a:cubicBezTo>
                <a:cubicBezTo>
                  <a:pt x="73" y="749"/>
                  <a:pt x="73" y="749"/>
                  <a:pt x="73" y="749"/>
                </a:cubicBezTo>
                <a:cubicBezTo>
                  <a:pt x="82" y="762"/>
                  <a:pt x="82" y="762"/>
                  <a:pt x="82" y="762"/>
                </a:cubicBezTo>
                <a:cubicBezTo>
                  <a:pt x="80" y="765"/>
                  <a:pt x="78" y="768"/>
                  <a:pt x="78" y="772"/>
                </a:cubicBezTo>
                <a:cubicBezTo>
                  <a:pt x="78" y="777"/>
                  <a:pt x="80" y="781"/>
                  <a:pt x="84" y="783"/>
                </a:cubicBezTo>
                <a:cubicBezTo>
                  <a:pt x="84" y="785"/>
                  <a:pt x="84" y="785"/>
                  <a:pt x="84" y="785"/>
                </a:cubicBezTo>
                <a:cubicBezTo>
                  <a:pt x="9" y="1054"/>
                  <a:pt x="9" y="1054"/>
                  <a:pt x="9" y="1054"/>
                </a:cubicBezTo>
                <a:cubicBezTo>
                  <a:pt x="0" y="1071"/>
                  <a:pt x="0" y="1071"/>
                  <a:pt x="0" y="1071"/>
                </a:cubicBezTo>
                <a:cubicBezTo>
                  <a:pt x="0" y="1074"/>
                  <a:pt x="0" y="1074"/>
                  <a:pt x="0" y="1074"/>
                </a:cubicBezTo>
                <a:cubicBezTo>
                  <a:pt x="10" y="1055"/>
                  <a:pt x="10" y="1055"/>
                  <a:pt x="10" y="1055"/>
                </a:cubicBezTo>
                <a:cubicBezTo>
                  <a:pt x="32" y="1067"/>
                  <a:pt x="32" y="1067"/>
                  <a:pt x="32" y="1067"/>
                </a:cubicBezTo>
                <a:cubicBezTo>
                  <a:pt x="167" y="1140"/>
                  <a:pt x="167" y="1140"/>
                  <a:pt x="167" y="1140"/>
                </a:cubicBezTo>
                <a:cubicBezTo>
                  <a:pt x="167" y="1140"/>
                  <a:pt x="167" y="1140"/>
                  <a:pt x="167" y="1140"/>
                </a:cubicBezTo>
                <a:cubicBezTo>
                  <a:pt x="167" y="1140"/>
                  <a:pt x="167" y="1141"/>
                  <a:pt x="167" y="1141"/>
                </a:cubicBezTo>
                <a:cubicBezTo>
                  <a:pt x="167" y="1141"/>
                  <a:pt x="167" y="1141"/>
                  <a:pt x="167" y="1141"/>
                </a:cubicBezTo>
                <a:cubicBezTo>
                  <a:pt x="167" y="1141"/>
                  <a:pt x="167" y="1141"/>
                  <a:pt x="167" y="1141"/>
                </a:cubicBezTo>
                <a:cubicBezTo>
                  <a:pt x="167" y="1141"/>
                  <a:pt x="167" y="1141"/>
                  <a:pt x="167" y="1141"/>
                </a:cubicBezTo>
                <a:cubicBezTo>
                  <a:pt x="226" y="1174"/>
                  <a:pt x="226" y="1174"/>
                  <a:pt x="226" y="1174"/>
                </a:cubicBezTo>
                <a:cubicBezTo>
                  <a:pt x="99" y="1520"/>
                  <a:pt x="99" y="1520"/>
                  <a:pt x="99" y="1520"/>
                </a:cubicBezTo>
                <a:cubicBezTo>
                  <a:pt x="0" y="1399"/>
                  <a:pt x="0" y="1399"/>
                  <a:pt x="0" y="1399"/>
                </a:cubicBezTo>
                <a:cubicBezTo>
                  <a:pt x="0" y="1401"/>
                  <a:pt x="0" y="1401"/>
                  <a:pt x="0" y="1401"/>
                </a:cubicBezTo>
                <a:cubicBezTo>
                  <a:pt x="99" y="1521"/>
                  <a:pt x="99" y="1521"/>
                  <a:pt x="99" y="1521"/>
                </a:cubicBezTo>
                <a:cubicBezTo>
                  <a:pt x="22" y="1752"/>
                  <a:pt x="22" y="1752"/>
                  <a:pt x="22" y="1752"/>
                </a:cubicBezTo>
                <a:cubicBezTo>
                  <a:pt x="19" y="1760"/>
                  <a:pt x="19" y="1760"/>
                  <a:pt x="19" y="1760"/>
                </a:cubicBezTo>
                <a:cubicBezTo>
                  <a:pt x="0" y="1779"/>
                  <a:pt x="0" y="1779"/>
                  <a:pt x="0" y="1779"/>
                </a:cubicBezTo>
                <a:cubicBezTo>
                  <a:pt x="0" y="1781"/>
                  <a:pt x="0" y="1781"/>
                  <a:pt x="0" y="1781"/>
                </a:cubicBezTo>
                <a:cubicBezTo>
                  <a:pt x="154" y="1627"/>
                  <a:pt x="154" y="1627"/>
                  <a:pt x="154" y="1627"/>
                </a:cubicBezTo>
                <a:cubicBezTo>
                  <a:pt x="155" y="1628"/>
                  <a:pt x="157" y="1628"/>
                  <a:pt x="159" y="1628"/>
                </a:cubicBezTo>
                <a:cubicBezTo>
                  <a:pt x="166" y="1628"/>
                  <a:pt x="172" y="1622"/>
                  <a:pt x="172" y="1615"/>
                </a:cubicBezTo>
                <a:cubicBezTo>
                  <a:pt x="172" y="1614"/>
                  <a:pt x="171" y="1612"/>
                  <a:pt x="171" y="1610"/>
                </a:cubicBezTo>
                <a:cubicBezTo>
                  <a:pt x="304" y="1477"/>
                  <a:pt x="304" y="1477"/>
                  <a:pt x="304" y="1477"/>
                </a:cubicBezTo>
                <a:cubicBezTo>
                  <a:pt x="455" y="1326"/>
                  <a:pt x="455" y="1326"/>
                  <a:pt x="455" y="1326"/>
                </a:cubicBezTo>
                <a:cubicBezTo>
                  <a:pt x="455" y="1326"/>
                  <a:pt x="455" y="1326"/>
                  <a:pt x="455" y="1326"/>
                </a:cubicBezTo>
                <a:cubicBezTo>
                  <a:pt x="502" y="1279"/>
                  <a:pt x="502" y="1279"/>
                  <a:pt x="502" y="1279"/>
                </a:cubicBezTo>
                <a:cubicBezTo>
                  <a:pt x="503" y="1279"/>
                  <a:pt x="503" y="1278"/>
                  <a:pt x="503" y="1278"/>
                </a:cubicBezTo>
                <a:cubicBezTo>
                  <a:pt x="524" y="1173"/>
                  <a:pt x="524" y="1173"/>
                  <a:pt x="524" y="1173"/>
                </a:cubicBezTo>
                <a:cubicBezTo>
                  <a:pt x="524" y="1173"/>
                  <a:pt x="524" y="1173"/>
                  <a:pt x="524" y="1173"/>
                </a:cubicBezTo>
                <a:cubicBezTo>
                  <a:pt x="524" y="1173"/>
                  <a:pt x="524" y="1173"/>
                  <a:pt x="524" y="1173"/>
                </a:cubicBezTo>
                <a:cubicBezTo>
                  <a:pt x="524" y="1173"/>
                  <a:pt x="524" y="1173"/>
                  <a:pt x="524" y="1173"/>
                </a:cubicBezTo>
                <a:cubicBezTo>
                  <a:pt x="524" y="1173"/>
                  <a:pt x="524" y="1173"/>
                  <a:pt x="524" y="1173"/>
                </a:cubicBezTo>
                <a:close/>
                <a:moveTo>
                  <a:pt x="58" y="215"/>
                </a:moveTo>
                <a:cubicBezTo>
                  <a:pt x="43" y="45"/>
                  <a:pt x="43" y="45"/>
                  <a:pt x="43" y="45"/>
                </a:cubicBezTo>
                <a:cubicBezTo>
                  <a:pt x="178" y="181"/>
                  <a:pt x="178" y="181"/>
                  <a:pt x="178" y="181"/>
                </a:cubicBezTo>
                <a:lnTo>
                  <a:pt x="58" y="215"/>
                </a:lnTo>
                <a:close/>
                <a:moveTo>
                  <a:pt x="521" y="1173"/>
                </a:moveTo>
                <a:cubicBezTo>
                  <a:pt x="230" y="1173"/>
                  <a:pt x="230" y="1173"/>
                  <a:pt x="230" y="1173"/>
                </a:cubicBezTo>
                <a:cubicBezTo>
                  <a:pt x="392" y="1055"/>
                  <a:pt x="392" y="1055"/>
                  <a:pt x="392" y="1055"/>
                </a:cubicBezTo>
                <a:lnTo>
                  <a:pt x="521" y="1173"/>
                </a:lnTo>
                <a:close/>
                <a:moveTo>
                  <a:pt x="521" y="1174"/>
                </a:moveTo>
                <a:cubicBezTo>
                  <a:pt x="446" y="1235"/>
                  <a:pt x="446" y="1235"/>
                  <a:pt x="446" y="1235"/>
                </a:cubicBezTo>
                <a:cubicBezTo>
                  <a:pt x="390" y="1281"/>
                  <a:pt x="390" y="1281"/>
                  <a:pt x="390" y="1281"/>
                </a:cubicBezTo>
                <a:cubicBezTo>
                  <a:pt x="257" y="1192"/>
                  <a:pt x="257" y="1192"/>
                  <a:pt x="257" y="1192"/>
                </a:cubicBezTo>
                <a:cubicBezTo>
                  <a:pt x="230" y="1174"/>
                  <a:pt x="230" y="1174"/>
                  <a:pt x="230" y="1174"/>
                </a:cubicBezTo>
                <a:lnTo>
                  <a:pt x="521" y="1174"/>
                </a:lnTo>
                <a:close/>
                <a:moveTo>
                  <a:pt x="395" y="958"/>
                </a:moveTo>
                <a:cubicBezTo>
                  <a:pt x="395" y="959"/>
                  <a:pt x="395" y="959"/>
                  <a:pt x="395" y="959"/>
                </a:cubicBezTo>
                <a:cubicBezTo>
                  <a:pt x="391" y="1052"/>
                  <a:pt x="391" y="1052"/>
                  <a:pt x="391" y="1052"/>
                </a:cubicBezTo>
                <a:cubicBezTo>
                  <a:pt x="100" y="781"/>
                  <a:pt x="100" y="781"/>
                  <a:pt x="100" y="781"/>
                </a:cubicBezTo>
                <a:cubicBezTo>
                  <a:pt x="101" y="780"/>
                  <a:pt x="101" y="780"/>
                  <a:pt x="101" y="779"/>
                </a:cubicBezTo>
                <a:lnTo>
                  <a:pt x="395" y="958"/>
                </a:lnTo>
                <a:close/>
                <a:moveTo>
                  <a:pt x="102" y="778"/>
                </a:moveTo>
                <a:cubicBezTo>
                  <a:pt x="102" y="778"/>
                  <a:pt x="102" y="778"/>
                  <a:pt x="102" y="778"/>
                </a:cubicBezTo>
                <a:cubicBezTo>
                  <a:pt x="294" y="865"/>
                  <a:pt x="294" y="865"/>
                  <a:pt x="294" y="865"/>
                </a:cubicBezTo>
                <a:cubicBezTo>
                  <a:pt x="294" y="865"/>
                  <a:pt x="294" y="865"/>
                  <a:pt x="294" y="865"/>
                </a:cubicBezTo>
                <a:cubicBezTo>
                  <a:pt x="365" y="898"/>
                  <a:pt x="365" y="898"/>
                  <a:pt x="365" y="898"/>
                </a:cubicBezTo>
                <a:cubicBezTo>
                  <a:pt x="482" y="951"/>
                  <a:pt x="482" y="951"/>
                  <a:pt x="482" y="951"/>
                </a:cubicBezTo>
                <a:cubicBezTo>
                  <a:pt x="481" y="953"/>
                  <a:pt x="480" y="955"/>
                  <a:pt x="480" y="957"/>
                </a:cubicBezTo>
                <a:cubicBezTo>
                  <a:pt x="396" y="957"/>
                  <a:pt x="396" y="957"/>
                  <a:pt x="396" y="957"/>
                </a:cubicBezTo>
                <a:lnTo>
                  <a:pt x="102" y="778"/>
                </a:lnTo>
                <a:close/>
                <a:moveTo>
                  <a:pt x="393" y="1052"/>
                </a:moveTo>
                <a:cubicBezTo>
                  <a:pt x="396" y="959"/>
                  <a:pt x="396" y="959"/>
                  <a:pt x="396" y="959"/>
                </a:cubicBezTo>
                <a:cubicBezTo>
                  <a:pt x="480" y="959"/>
                  <a:pt x="480" y="959"/>
                  <a:pt x="480" y="959"/>
                </a:cubicBezTo>
                <a:cubicBezTo>
                  <a:pt x="481" y="963"/>
                  <a:pt x="483" y="966"/>
                  <a:pt x="486" y="968"/>
                </a:cubicBezTo>
                <a:lnTo>
                  <a:pt x="393" y="1052"/>
                </a:lnTo>
                <a:close/>
                <a:moveTo>
                  <a:pt x="485" y="947"/>
                </a:moveTo>
                <a:cubicBezTo>
                  <a:pt x="484" y="948"/>
                  <a:pt x="483" y="949"/>
                  <a:pt x="482" y="950"/>
                </a:cubicBezTo>
                <a:cubicBezTo>
                  <a:pt x="416" y="920"/>
                  <a:pt x="416" y="920"/>
                  <a:pt x="416" y="920"/>
                </a:cubicBezTo>
                <a:cubicBezTo>
                  <a:pt x="422" y="887"/>
                  <a:pt x="422" y="887"/>
                  <a:pt x="422" y="887"/>
                </a:cubicBezTo>
                <a:lnTo>
                  <a:pt x="485" y="947"/>
                </a:lnTo>
                <a:close/>
                <a:moveTo>
                  <a:pt x="439" y="775"/>
                </a:moveTo>
                <a:cubicBezTo>
                  <a:pt x="421" y="884"/>
                  <a:pt x="421" y="884"/>
                  <a:pt x="421" y="884"/>
                </a:cubicBezTo>
                <a:cubicBezTo>
                  <a:pt x="358" y="826"/>
                  <a:pt x="358" y="826"/>
                  <a:pt x="358" y="826"/>
                </a:cubicBezTo>
                <a:lnTo>
                  <a:pt x="439" y="775"/>
                </a:lnTo>
                <a:close/>
                <a:moveTo>
                  <a:pt x="420" y="886"/>
                </a:moveTo>
                <a:cubicBezTo>
                  <a:pt x="415" y="919"/>
                  <a:pt x="415" y="919"/>
                  <a:pt x="415" y="919"/>
                </a:cubicBezTo>
                <a:cubicBezTo>
                  <a:pt x="338" y="884"/>
                  <a:pt x="338" y="884"/>
                  <a:pt x="338" y="884"/>
                </a:cubicBezTo>
                <a:cubicBezTo>
                  <a:pt x="296" y="864"/>
                  <a:pt x="296" y="864"/>
                  <a:pt x="296" y="864"/>
                </a:cubicBezTo>
                <a:cubicBezTo>
                  <a:pt x="356" y="827"/>
                  <a:pt x="356" y="827"/>
                  <a:pt x="356" y="827"/>
                </a:cubicBezTo>
                <a:lnTo>
                  <a:pt x="420" y="886"/>
                </a:lnTo>
                <a:close/>
                <a:moveTo>
                  <a:pt x="355" y="826"/>
                </a:moveTo>
                <a:cubicBezTo>
                  <a:pt x="294" y="864"/>
                  <a:pt x="294" y="864"/>
                  <a:pt x="294" y="864"/>
                </a:cubicBezTo>
                <a:cubicBezTo>
                  <a:pt x="103" y="776"/>
                  <a:pt x="103" y="776"/>
                  <a:pt x="103" y="776"/>
                </a:cubicBezTo>
                <a:cubicBezTo>
                  <a:pt x="103" y="775"/>
                  <a:pt x="103" y="774"/>
                  <a:pt x="103" y="772"/>
                </a:cubicBezTo>
                <a:cubicBezTo>
                  <a:pt x="103" y="772"/>
                  <a:pt x="103" y="772"/>
                  <a:pt x="103" y="771"/>
                </a:cubicBezTo>
                <a:cubicBezTo>
                  <a:pt x="297" y="771"/>
                  <a:pt x="297" y="771"/>
                  <a:pt x="297" y="771"/>
                </a:cubicBezTo>
                <a:cubicBezTo>
                  <a:pt x="298" y="772"/>
                  <a:pt x="298" y="772"/>
                  <a:pt x="298" y="772"/>
                </a:cubicBezTo>
                <a:lnTo>
                  <a:pt x="355" y="826"/>
                </a:lnTo>
                <a:close/>
                <a:moveTo>
                  <a:pt x="334" y="804"/>
                </a:moveTo>
                <a:cubicBezTo>
                  <a:pt x="299" y="771"/>
                  <a:pt x="299" y="771"/>
                  <a:pt x="299" y="771"/>
                </a:cubicBezTo>
                <a:cubicBezTo>
                  <a:pt x="402" y="551"/>
                  <a:pt x="402" y="551"/>
                  <a:pt x="402" y="551"/>
                </a:cubicBezTo>
                <a:lnTo>
                  <a:pt x="334" y="804"/>
                </a:lnTo>
                <a:close/>
                <a:moveTo>
                  <a:pt x="196" y="198"/>
                </a:moveTo>
                <a:cubicBezTo>
                  <a:pt x="216" y="219"/>
                  <a:pt x="216" y="219"/>
                  <a:pt x="216" y="219"/>
                </a:cubicBezTo>
                <a:cubicBezTo>
                  <a:pt x="214" y="221"/>
                  <a:pt x="212" y="225"/>
                  <a:pt x="212" y="228"/>
                </a:cubicBezTo>
                <a:cubicBezTo>
                  <a:pt x="212" y="235"/>
                  <a:pt x="218" y="241"/>
                  <a:pt x="225" y="241"/>
                </a:cubicBezTo>
                <a:cubicBezTo>
                  <a:pt x="226" y="241"/>
                  <a:pt x="226" y="241"/>
                  <a:pt x="227" y="241"/>
                </a:cubicBezTo>
                <a:cubicBezTo>
                  <a:pt x="238" y="304"/>
                  <a:pt x="238" y="304"/>
                  <a:pt x="238" y="304"/>
                </a:cubicBezTo>
                <a:cubicBezTo>
                  <a:pt x="181" y="324"/>
                  <a:pt x="181" y="324"/>
                  <a:pt x="181" y="324"/>
                </a:cubicBezTo>
                <a:cubicBezTo>
                  <a:pt x="69" y="365"/>
                  <a:pt x="69" y="365"/>
                  <a:pt x="69" y="365"/>
                </a:cubicBezTo>
                <a:lnTo>
                  <a:pt x="196" y="198"/>
                </a:lnTo>
                <a:close/>
                <a:moveTo>
                  <a:pt x="67" y="367"/>
                </a:moveTo>
                <a:cubicBezTo>
                  <a:pt x="235" y="306"/>
                  <a:pt x="235" y="306"/>
                  <a:pt x="235" y="306"/>
                </a:cubicBezTo>
                <a:cubicBezTo>
                  <a:pt x="133" y="401"/>
                  <a:pt x="133" y="401"/>
                  <a:pt x="133" y="401"/>
                </a:cubicBezTo>
                <a:cubicBezTo>
                  <a:pt x="133" y="401"/>
                  <a:pt x="133" y="401"/>
                  <a:pt x="133" y="401"/>
                </a:cubicBezTo>
                <a:cubicBezTo>
                  <a:pt x="37" y="490"/>
                  <a:pt x="37" y="490"/>
                  <a:pt x="37" y="490"/>
                </a:cubicBezTo>
                <a:lnTo>
                  <a:pt x="67" y="367"/>
                </a:lnTo>
                <a:close/>
                <a:moveTo>
                  <a:pt x="37" y="493"/>
                </a:moveTo>
                <a:cubicBezTo>
                  <a:pt x="134" y="403"/>
                  <a:pt x="134" y="403"/>
                  <a:pt x="134" y="403"/>
                </a:cubicBezTo>
                <a:cubicBezTo>
                  <a:pt x="404" y="543"/>
                  <a:pt x="404" y="543"/>
                  <a:pt x="404" y="543"/>
                </a:cubicBezTo>
                <a:cubicBezTo>
                  <a:pt x="391" y="553"/>
                  <a:pt x="391" y="553"/>
                  <a:pt x="391" y="553"/>
                </a:cubicBezTo>
                <a:cubicBezTo>
                  <a:pt x="233" y="666"/>
                  <a:pt x="233" y="666"/>
                  <a:pt x="233" y="666"/>
                </a:cubicBezTo>
                <a:lnTo>
                  <a:pt x="37" y="493"/>
                </a:lnTo>
                <a:close/>
                <a:moveTo>
                  <a:pt x="403" y="546"/>
                </a:moveTo>
                <a:cubicBezTo>
                  <a:pt x="297" y="770"/>
                  <a:pt x="297" y="770"/>
                  <a:pt x="297" y="770"/>
                </a:cubicBezTo>
                <a:cubicBezTo>
                  <a:pt x="103" y="770"/>
                  <a:pt x="103" y="770"/>
                  <a:pt x="103" y="770"/>
                </a:cubicBezTo>
                <a:cubicBezTo>
                  <a:pt x="103" y="767"/>
                  <a:pt x="102" y="765"/>
                  <a:pt x="100" y="763"/>
                </a:cubicBezTo>
                <a:lnTo>
                  <a:pt x="403" y="546"/>
                </a:lnTo>
                <a:close/>
                <a:moveTo>
                  <a:pt x="99" y="782"/>
                </a:moveTo>
                <a:cubicBezTo>
                  <a:pt x="281" y="951"/>
                  <a:pt x="281" y="951"/>
                  <a:pt x="281" y="951"/>
                </a:cubicBezTo>
                <a:cubicBezTo>
                  <a:pt x="196" y="951"/>
                  <a:pt x="196" y="951"/>
                  <a:pt x="196" y="951"/>
                </a:cubicBezTo>
                <a:cubicBezTo>
                  <a:pt x="97" y="783"/>
                  <a:pt x="97" y="783"/>
                  <a:pt x="97" y="783"/>
                </a:cubicBezTo>
                <a:cubicBezTo>
                  <a:pt x="98" y="783"/>
                  <a:pt x="98" y="782"/>
                  <a:pt x="99" y="782"/>
                </a:cubicBezTo>
                <a:close/>
                <a:moveTo>
                  <a:pt x="38" y="955"/>
                </a:moveTo>
                <a:cubicBezTo>
                  <a:pt x="86" y="784"/>
                  <a:pt x="86" y="784"/>
                  <a:pt x="86" y="784"/>
                </a:cubicBezTo>
                <a:cubicBezTo>
                  <a:pt x="87" y="784"/>
                  <a:pt x="89" y="785"/>
                  <a:pt x="91" y="785"/>
                </a:cubicBezTo>
                <a:cubicBezTo>
                  <a:pt x="92" y="785"/>
                  <a:pt x="94" y="785"/>
                  <a:pt x="95" y="784"/>
                </a:cubicBezTo>
                <a:cubicBezTo>
                  <a:pt x="195" y="952"/>
                  <a:pt x="195" y="952"/>
                  <a:pt x="195" y="952"/>
                </a:cubicBezTo>
                <a:cubicBezTo>
                  <a:pt x="11" y="1052"/>
                  <a:pt x="11" y="1052"/>
                  <a:pt x="11" y="1052"/>
                </a:cubicBezTo>
                <a:lnTo>
                  <a:pt x="38" y="955"/>
                </a:lnTo>
                <a:close/>
                <a:moveTo>
                  <a:pt x="167" y="1139"/>
                </a:moveTo>
                <a:cubicBezTo>
                  <a:pt x="67" y="1084"/>
                  <a:pt x="67" y="1084"/>
                  <a:pt x="67" y="1084"/>
                </a:cubicBezTo>
                <a:cubicBezTo>
                  <a:pt x="12" y="1054"/>
                  <a:pt x="12" y="1054"/>
                  <a:pt x="12" y="1054"/>
                </a:cubicBezTo>
                <a:cubicBezTo>
                  <a:pt x="195" y="953"/>
                  <a:pt x="195" y="953"/>
                  <a:pt x="195" y="953"/>
                </a:cubicBezTo>
                <a:cubicBezTo>
                  <a:pt x="190" y="986"/>
                  <a:pt x="190" y="986"/>
                  <a:pt x="190" y="986"/>
                </a:cubicBezTo>
                <a:lnTo>
                  <a:pt x="167" y="1139"/>
                </a:lnTo>
                <a:close/>
                <a:moveTo>
                  <a:pt x="197" y="953"/>
                </a:moveTo>
                <a:cubicBezTo>
                  <a:pt x="282" y="953"/>
                  <a:pt x="282" y="953"/>
                  <a:pt x="282" y="953"/>
                </a:cubicBezTo>
                <a:cubicBezTo>
                  <a:pt x="391" y="1054"/>
                  <a:pt x="391" y="1054"/>
                  <a:pt x="391" y="1054"/>
                </a:cubicBezTo>
                <a:cubicBezTo>
                  <a:pt x="168" y="1139"/>
                  <a:pt x="168" y="1139"/>
                  <a:pt x="168" y="1139"/>
                </a:cubicBezTo>
                <a:lnTo>
                  <a:pt x="197" y="953"/>
                </a:lnTo>
                <a:close/>
                <a:moveTo>
                  <a:pt x="169" y="1140"/>
                </a:moveTo>
                <a:cubicBezTo>
                  <a:pt x="248" y="1110"/>
                  <a:pt x="248" y="1110"/>
                  <a:pt x="248" y="1110"/>
                </a:cubicBezTo>
                <a:cubicBezTo>
                  <a:pt x="387" y="1057"/>
                  <a:pt x="387" y="1057"/>
                  <a:pt x="387" y="1057"/>
                </a:cubicBezTo>
                <a:cubicBezTo>
                  <a:pt x="227" y="1172"/>
                  <a:pt x="227" y="1172"/>
                  <a:pt x="227" y="1172"/>
                </a:cubicBezTo>
                <a:lnTo>
                  <a:pt x="169" y="1140"/>
                </a:lnTo>
                <a:close/>
                <a:moveTo>
                  <a:pt x="228" y="1174"/>
                </a:moveTo>
                <a:cubicBezTo>
                  <a:pt x="389" y="1282"/>
                  <a:pt x="389" y="1282"/>
                  <a:pt x="389" y="1282"/>
                </a:cubicBezTo>
                <a:cubicBezTo>
                  <a:pt x="125" y="1499"/>
                  <a:pt x="125" y="1499"/>
                  <a:pt x="125" y="1499"/>
                </a:cubicBezTo>
                <a:cubicBezTo>
                  <a:pt x="101" y="1519"/>
                  <a:pt x="101" y="1519"/>
                  <a:pt x="101" y="1519"/>
                </a:cubicBezTo>
                <a:lnTo>
                  <a:pt x="228" y="1174"/>
                </a:lnTo>
                <a:close/>
                <a:moveTo>
                  <a:pt x="21" y="1758"/>
                </a:moveTo>
                <a:cubicBezTo>
                  <a:pt x="100" y="1523"/>
                  <a:pt x="100" y="1523"/>
                  <a:pt x="100" y="1523"/>
                </a:cubicBezTo>
                <a:cubicBezTo>
                  <a:pt x="152" y="1605"/>
                  <a:pt x="152" y="1605"/>
                  <a:pt x="152" y="1605"/>
                </a:cubicBezTo>
                <a:cubicBezTo>
                  <a:pt x="148" y="1607"/>
                  <a:pt x="146" y="1611"/>
                  <a:pt x="146" y="1615"/>
                </a:cubicBezTo>
                <a:cubicBezTo>
                  <a:pt x="146" y="1620"/>
                  <a:pt x="149" y="1624"/>
                  <a:pt x="153" y="1626"/>
                </a:cubicBezTo>
                <a:lnTo>
                  <a:pt x="21" y="1758"/>
                </a:lnTo>
                <a:close/>
                <a:moveTo>
                  <a:pt x="170" y="1609"/>
                </a:moveTo>
                <a:cubicBezTo>
                  <a:pt x="168" y="1605"/>
                  <a:pt x="164" y="1603"/>
                  <a:pt x="159" y="1603"/>
                </a:cubicBezTo>
                <a:cubicBezTo>
                  <a:pt x="157" y="1603"/>
                  <a:pt x="155" y="1603"/>
                  <a:pt x="153" y="1604"/>
                </a:cubicBezTo>
                <a:cubicBezTo>
                  <a:pt x="101" y="1522"/>
                  <a:pt x="101" y="1522"/>
                  <a:pt x="101" y="1522"/>
                </a:cubicBezTo>
                <a:cubicBezTo>
                  <a:pt x="172" y="1506"/>
                  <a:pt x="172" y="1506"/>
                  <a:pt x="172" y="1506"/>
                </a:cubicBezTo>
                <a:cubicBezTo>
                  <a:pt x="301" y="1478"/>
                  <a:pt x="301" y="1478"/>
                  <a:pt x="301" y="1478"/>
                </a:cubicBezTo>
                <a:lnTo>
                  <a:pt x="170" y="1609"/>
                </a:lnTo>
                <a:close/>
                <a:moveTo>
                  <a:pt x="303" y="1476"/>
                </a:moveTo>
                <a:cubicBezTo>
                  <a:pt x="102" y="1520"/>
                  <a:pt x="102" y="1520"/>
                  <a:pt x="102" y="1520"/>
                </a:cubicBezTo>
                <a:cubicBezTo>
                  <a:pt x="390" y="1283"/>
                  <a:pt x="390" y="1283"/>
                  <a:pt x="390" y="1283"/>
                </a:cubicBezTo>
                <a:cubicBezTo>
                  <a:pt x="454" y="1325"/>
                  <a:pt x="454" y="1325"/>
                  <a:pt x="454" y="1325"/>
                </a:cubicBezTo>
                <a:lnTo>
                  <a:pt x="303" y="1476"/>
                </a:lnTo>
                <a:close/>
                <a:moveTo>
                  <a:pt x="501" y="1278"/>
                </a:moveTo>
                <a:cubicBezTo>
                  <a:pt x="455" y="1324"/>
                  <a:pt x="455" y="1324"/>
                  <a:pt x="455" y="1324"/>
                </a:cubicBezTo>
                <a:cubicBezTo>
                  <a:pt x="392" y="1282"/>
                  <a:pt x="392" y="1282"/>
                  <a:pt x="392" y="1282"/>
                </a:cubicBezTo>
                <a:cubicBezTo>
                  <a:pt x="522" y="1175"/>
                  <a:pt x="522" y="1175"/>
                  <a:pt x="522" y="1175"/>
                </a:cubicBezTo>
                <a:lnTo>
                  <a:pt x="501" y="1278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3" name="直角三角形 12"/>
          <p:cNvSpPr/>
          <p:nvPr userDrawn="1"/>
        </p:nvSpPr>
        <p:spPr>
          <a:xfrm rot="10800000" flipH="1">
            <a:off x="1137920" y="873760"/>
            <a:ext cx="157480" cy="215900"/>
          </a:xfrm>
          <a:prstGeom prst="rtTriangl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0" y="0"/>
            <a:ext cx="1137920" cy="10896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6600">
              <a:latin typeface="Brazil 2014" panose="02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52570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内容与标题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 rot="5400000">
            <a:off x="-2992120" y="2992120"/>
            <a:ext cx="6858000" cy="8737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3600" b="1"/>
          </a:p>
        </p:txBody>
      </p:sp>
      <p:sp>
        <p:nvSpPr>
          <p:cNvPr id="10" name="Freeform 6"/>
          <p:cNvSpPr>
            <a:spLocks noEditPoints="1"/>
          </p:cNvSpPr>
          <p:nvPr userDrawn="1"/>
        </p:nvSpPr>
        <p:spPr bwMode="auto">
          <a:xfrm rot="10800000" flipV="1">
            <a:off x="0" y="981710"/>
            <a:ext cx="883121" cy="2950210"/>
          </a:xfrm>
          <a:custGeom>
            <a:avLst/>
            <a:gdLst>
              <a:gd name="T0" fmla="*/ 94 w 524"/>
              <a:gd name="T1" fmla="*/ 1264 h 1781"/>
              <a:gd name="T2" fmla="*/ 69 w 524"/>
              <a:gd name="T3" fmla="*/ 769 h 1781"/>
              <a:gd name="T4" fmla="*/ 67 w 524"/>
              <a:gd name="T5" fmla="*/ 769 h 1781"/>
              <a:gd name="T6" fmla="*/ 524 w 524"/>
              <a:gd name="T7" fmla="*/ 1173 h 1781"/>
              <a:gd name="T8" fmla="*/ 487 w 524"/>
              <a:gd name="T9" fmla="*/ 969 h 1781"/>
              <a:gd name="T10" fmla="*/ 422 w 524"/>
              <a:gd name="T11" fmla="*/ 886 h 1781"/>
              <a:gd name="T12" fmla="*/ 439 w 524"/>
              <a:gd name="T13" fmla="*/ 773 h 1781"/>
              <a:gd name="T14" fmla="*/ 406 w 524"/>
              <a:gd name="T15" fmla="*/ 543 h 1781"/>
              <a:gd name="T16" fmla="*/ 405 w 524"/>
              <a:gd name="T17" fmla="*/ 543 h 1781"/>
              <a:gd name="T18" fmla="*/ 239 w 524"/>
              <a:gd name="T19" fmla="*/ 305 h 1781"/>
              <a:gd name="T20" fmla="*/ 225 w 524"/>
              <a:gd name="T21" fmla="*/ 216 h 1781"/>
              <a:gd name="T22" fmla="*/ 0 w 524"/>
              <a:gd name="T23" fmla="*/ 0 h 1781"/>
              <a:gd name="T24" fmla="*/ 0 w 524"/>
              <a:gd name="T25" fmla="*/ 233 h 1781"/>
              <a:gd name="T26" fmla="*/ 66 w 524"/>
              <a:gd name="T27" fmla="*/ 366 h 1781"/>
              <a:gd name="T28" fmla="*/ 35 w 524"/>
              <a:gd name="T29" fmla="*/ 493 h 1781"/>
              <a:gd name="T30" fmla="*/ 99 w 524"/>
              <a:gd name="T31" fmla="*/ 762 h 1781"/>
              <a:gd name="T32" fmla="*/ 35 w 524"/>
              <a:gd name="T33" fmla="*/ 510 h 1781"/>
              <a:gd name="T34" fmla="*/ 0 w 524"/>
              <a:gd name="T35" fmla="*/ 492 h 1781"/>
              <a:gd name="T36" fmla="*/ 0 w 524"/>
              <a:gd name="T37" fmla="*/ 616 h 1781"/>
              <a:gd name="T38" fmla="*/ 10 w 524"/>
              <a:gd name="T39" fmla="*/ 652 h 1781"/>
              <a:gd name="T40" fmla="*/ 82 w 524"/>
              <a:gd name="T41" fmla="*/ 762 h 1781"/>
              <a:gd name="T42" fmla="*/ 0 w 524"/>
              <a:gd name="T43" fmla="*/ 1071 h 1781"/>
              <a:gd name="T44" fmla="*/ 167 w 524"/>
              <a:gd name="T45" fmla="*/ 1140 h 1781"/>
              <a:gd name="T46" fmla="*/ 226 w 524"/>
              <a:gd name="T47" fmla="*/ 1174 h 1781"/>
              <a:gd name="T48" fmla="*/ 22 w 524"/>
              <a:gd name="T49" fmla="*/ 1752 h 1781"/>
              <a:gd name="T50" fmla="*/ 159 w 524"/>
              <a:gd name="T51" fmla="*/ 1628 h 1781"/>
              <a:gd name="T52" fmla="*/ 455 w 524"/>
              <a:gd name="T53" fmla="*/ 1326 h 1781"/>
              <a:gd name="T54" fmla="*/ 524 w 524"/>
              <a:gd name="T55" fmla="*/ 1173 h 1781"/>
              <a:gd name="T56" fmla="*/ 178 w 524"/>
              <a:gd name="T57" fmla="*/ 181 h 1781"/>
              <a:gd name="T58" fmla="*/ 521 w 524"/>
              <a:gd name="T59" fmla="*/ 1173 h 1781"/>
              <a:gd name="T60" fmla="*/ 230 w 524"/>
              <a:gd name="T61" fmla="*/ 1174 h 1781"/>
              <a:gd name="T62" fmla="*/ 100 w 524"/>
              <a:gd name="T63" fmla="*/ 781 h 1781"/>
              <a:gd name="T64" fmla="*/ 294 w 524"/>
              <a:gd name="T65" fmla="*/ 865 h 1781"/>
              <a:gd name="T66" fmla="*/ 396 w 524"/>
              <a:gd name="T67" fmla="*/ 957 h 1781"/>
              <a:gd name="T68" fmla="*/ 486 w 524"/>
              <a:gd name="T69" fmla="*/ 968 h 1781"/>
              <a:gd name="T70" fmla="*/ 422 w 524"/>
              <a:gd name="T71" fmla="*/ 887 h 1781"/>
              <a:gd name="T72" fmla="*/ 439 w 524"/>
              <a:gd name="T73" fmla="*/ 775 h 1781"/>
              <a:gd name="T74" fmla="*/ 356 w 524"/>
              <a:gd name="T75" fmla="*/ 827 h 1781"/>
              <a:gd name="T76" fmla="*/ 103 w 524"/>
              <a:gd name="T77" fmla="*/ 772 h 1781"/>
              <a:gd name="T78" fmla="*/ 334 w 524"/>
              <a:gd name="T79" fmla="*/ 804 h 1781"/>
              <a:gd name="T80" fmla="*/ 216 w 524"/>
              <a:gd name="T81" fmla="*/ 219 h 1781"/>
              <a:gd name="T82" fmla="*/ 181 w 524"/>
              <a:gd name="T83" fmla="*/ 324 h 1781"/>
              <a:gd name="T84" fmla="*/ 133 w 524"/>
              <a:gd name="T85" fmla="*/ 401 h 1781"/>
              <a:gd name="T86" fmla="*/ 134 w 524"/>
              <a:gd name="T87" fmla="*/ 403 h 1781"/>
              <a:gd name="T88" fmla="*/ 403 w 524"/>
              <a:gd name="T89" fmla="*/ 546 h 1781"/>
              <a:gd name="T90" fmla="*/ 99 w 524"/>
              <a:gd name="T91" fmla="*/ 782 h 1781"/>
              <a:gd name="T92" fmla="*/ 38 w 524"/>
              <a:gd name="T93" fmla="*/ 955 h 1781"/>
              <a:gd name="T94" fmla="*/ 11 w 524"/>
              <a:gd name="T95" fmla="*/ 1052 h 1781"/>
              <a:gd name="T96" fmla="*/ 195 w 524"/>
              <a:gd name="T97" fmla="*/ 953 h 1781"/>
              <a:gd name="T98" fmla="*/ 391 w 524"/>
              <a:gd name="T99" fmla="*/ 1054 h 1781"/>
              <a:gd name="T100" fmla="*/ 387 w 524"/>
              <a:gd name="T101" fmla="*/ 1057 h 1781"/>
              <a:gd name="T102" fmla="*/ 125 w 524"/>
              <a:gd name="T103" fmla="*/ 1499 h 1781"/>
              <a:gd name="T104" fmla="*/ 152 w 524"/>
              <a:gd name="T105" fmla="*/ 1605 h 1781"/>
              <a:gd name="T106" fmla="*/ 159 w 524"/>
              <a:gd name="T107" fmla="*/ 1603 h 1781"/>
              <a:gd name="T108" fmla="*/ 170 w 524"/>
              <a:gd name="T109" fmla="*/ 1609 h 1781"/>
              <a:gd name="T110" fmla="*/ 303 w 524"/>
              <a:gd name="T111" fmla="*/ 1476 h 1781"/>
              <a:gd name="T112" fmla="*/ 501 w 524"/>
              <a:gd name="T113" fmla="*/ 1278 h 17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24" h="1781">
                <a:moveTo>
                  <a:pt x="96" y="1264"/>
                </a:moveTo>
                <a:cubicBezTo>
                  <a:pt x="96" y="1264"/>
                  <a:pt x="96" y="1263"/>
                  <a:pt x="96" y="1263"/>
                </a:cubicBezTo>
                <a:cubicBezTo>
                  <a:pt x="0" y="1178"/>
                  <a:pt x="0" y="1178"/>
                  <a:pt x="0" y="1178"/>
                </a:cubicBezTo>
                <a:cubicBezTo>
                  <a:pt x="0" y="1180"/>
                  <a:pt x="0" y="1180"/>
                  <a:pt x="0" y="1180"/>
                </a:cubicBezTo>
                <a:cubicBezTo>
                  <a:pt x="94" y="1264"/>
                  <a:pt x="94" y="1264"/>
                  <a:pt x="94" y="1264"/>
                </a:cubicBezTo>
                <a:cubicBezTo>
                  <a:pt x="0" y="1327"/>
                  <a:pt x="0" y="1327"/>
                  <a:pt x="0" y="1327"/>
                </a:cubicBezTo>
                <a:cubicBezTo>
                  <a:pt x="0" y="1328"/>
                  <a:pt x="0" y="1328"/>
                  <a:pt x="0" y="1328"/>
                </a:cubicBezTo>
                <a:cubicBezTo>
                  <a:pt x="96" y="1264"/>
                  <a:pt x="96" y="1264"/>
                  <a:pt x="96" y="1264"/>
                </a:cubicBezTo>
                <a:cubicBezTo>
                  <a:pt x="96" y="1264"/>
                  <a:pt x="96" y="1264"/>
                  <a:pt x="96" y="1264"/>
                </a:cubicBezTo>
                <a:close/>
                <a:moveTo>
                  <a:pt x="69" y="769"/>
                </a:moveTo>
                <a:cubicBezTo>
                  <a:pt x="69" y="769"/>
                  <a:pt x="69" y="769"/>
                  <a:pt x="69" y="769"/>
                </a:cubicBezTo>
                <a:cubicBezTo>
                  <a:pt x="69" y="769"/>
                  <a:pt x="69" y="768"/>
                  <a:pt x="69" y="768"/>
                </a:cubicBezTo>
                <a:cubicBezTo>
                  <a:pt x="0" y="745"/>
                  <a:pt x="0" y="745"/>
                  <a:pt x="0" y="745"/>
                </a:cubicBezTo>
                <a:cubicBezTo>
                  <a:pt x="0" y="746"/>
                  <a:pt x="0" y="746"/>
                  <a:pt x="0" y="746"/>
                </a:cubicBezTo>
                <a:cubicBezTo>
                  <a:pt x="67" y="769"/>
                  <a:pt x="67" y="769"/>
                  <a:pt x="67" y="769"/>
                </a:cubicBezTo>
                <a:cubicBezTo>
                  <a:pt x="0" y="887"/>
                  <a:pt x="0" y="887"/>
                  <a:pt x="0" y="887"/>
                </a:cubicBezTo>
                <a:cubicBezTo>
                  <a:pt x="0" y="890"/>
                  <a:pt x="0" y="890"/>
                  <a:pt x="0" y="890"/>
                </a:cubicBezTo>
                <a:cubicBezTo>
                  <a:pt x="69" y="769"/>
                  <a:pt x="69" y="769"/>
                  <a:pt x="69" y="769"/>
                </a:cubicBezTo>
                <a:cubicBezTo>
                  <a:pt x="69" y="769"/>
                  <a:pt x="69" y="769"/>
                  <a:pt x="69" y="769"/>
                </a:cubicBezTo>
                <a:close/>
                <a:moveTo>
                  <a:pt x="524" y="1173"/>
                </a:moveTo>
                <a:cubicBezTo>
                  <a:pt x="524" y="1173"/>
                  <a:pt x="524" y="1173"/>
                  <a:pt x="524" y="1173"/>
                </a:cubicBezTo>
                <a:cubicBezTo>
                  <a:pt x="524" y="1173"/>
                  <a:pt x="524" y="1173"/>
                  <a:pt x="524" y="1173"/>
                </a:cubicBezTo>
                <a:cubicBezTo>
                  <a:pt x="523" y="1173"/>
                  <a:pt x="523" y="1173"/>
                  <a:pt x="523" y="1173"/>
                </a:cubicBezTo>
                <a:cubicBezTo>
                  <a:pt x="393" y="1054"/>
                  <a:pt x="393" y="1054"/>
                  <a:pt x="393" y="1054"/>
                </a:cubicBezTo>
                <a:cubicBezTo>
                  <a:pt x="487" y="969"/>
                  <a:pt x="487" y="969"/>
                  <a:pt x="487" y="969"/>
                </a:cubicBezTo>
                <a:cubicBezTo>
                  <a:pt x="489" y="970"/>
                  <a:pt x="491" y="970"/>
                  <a:pt x="493" y="970"/>
                </a:cubicBezTo>
                <a:cubicBezTo>
                  <a:pt x="500" y="970"/>
                  <a:pt x="506" y="964"/>
                  <a:pt x="506" y="957"/>
                </a:cubicBezTo>
                <a:cubicBezTo>
                  <a:pt x="506" y="950"/>
                  <a:pt x="500" y="944"/>
                  <a:pt x="493" y="944"/>
                </a:cubicBezTo>
                <a:cubicBezTo>
                  <a:pt x="491" y="944"/>
                  <a:pt x="488" y="945"/>
                  <a:pt x="487" y="946"/>
                </a:cubicBezTo>
                <a:cubicBezTo>
                  <a:pt x="422" y="886"/>
                  <a:pt x="422" y="886"/>
                  <a:pt x="422" y="886"/>
                </a:cubicBezTo>
                <a:cubicBezTo>
                  <a:pt x="441" y="774"/>
                  <a:pt x="441" y="774"/>
                  <a:pt x="441" y="774"/>
                </a:cubicBezTo>
                <a:cubicBezTo>
                  <a:pt x="441" y="774"/>
                  <a:pt x="441" y="774"/>
                  <a:pt x="441" y="774"/>
                </a:cubicBezTo>
                <a:cubicBezTo>
                  <a:pt x="441" y="774"/>
                  <a:pt x="441" y="774"/>
                  <a:pt x="441" y="774"/>
                </a:cubicBezTo>
                <a:cubicBezTo>
                  <a:pt x="441" y="773"/>
                  <a:pt x="440" y="773"/>
                  <a:pt x="440" y="773"/>
                </a:cubicBezTo>
                <a:cubicBezTo>
                  <a:pt x="440" y="773"/>
                  <a:pt x="439" y="773"/>
                  <a:pt x="439" y="773"/>
                </a:cubicBezTo>
                <a:cubicBezTo>
                  <a:pt x="357" y="825"/>
                  <a:pt x="357" y="825"/>
                  <a:pt x="357" y="825"/>
                </a:cubicBezTo>
                <a:cubicBezTo>
                  <a:pt x="336" y="805"/>
                  <a:pt x="336" y="805"/>
                  <a:pt x="336" y="805"/>
                </a:cubicBezTo>
                <a:cubicBezTo>
                  <a:pt x="406" y="544"/>
                  <a:pt x="406" y="544"/>
                  <a:pt x="406" y="544"/>
                </a:cubicBezTo>
                <a:cubicBezTo>
                  <a:pt x="406" y="543"/>
                  <a:pt x="406" y="543"/>
                  <a:pt x="406" y="543"/>
                </a:cubicBezTo>
                <a:cubicBezTo>
                  <a:pt x="406" y="543"/>
                  <a:pt x="406" y="543"/>
                  <a:pt x="406" y="543"/>
                </a:cubicBezTo>
                <a:cubicBezTo>
                  <a:pt x="406" y="543"/>
                  <a:pt x="406" y="543"/>
                  <a:pt x="406" y="543"/>
                </a:cubicBezTo>
                <a:cubicBezTo>
                  <a:pt x="406" y="543"/>
                  <a:pt x="406" y="543"/>
                  <a:pt x="406" y="543"/>
                </a:cubicBezTo>
                <a:cubicBezTo>
                  <a:pt x="406" y="543"/>
                  <a:pt x="406" y="543"/>
                  <a:pt x="406" y="543"/>
                </a:cubicBezTo>
                <a:cubicBezTo>
                  <a:pt x="406" y="543"/>
                  <a:pt x="406" y="543"/>
                  <a:pt x="405" y="543"/>
                </a:cubicBezTo>
                <a:cubicBezTo>
                  <a:pt x="405" y="543"/>
                  <a:pt x="405" y="543"/>
                  <a:pt x="405" y="543"/>
                </a:cubicBezTo>
                <a:cubicBezTo>
                  <a:pt x="135" y="402"/>
                  <a:pt x="135" y="402"/>
                  <a:pt x="135" y="402"/>
                </a:cubicBezTo>
                <a:cubicBezTo>
                  <a:pt x="239" y="305"/>
                  <a:pt x="239" y="305"/>
                  <a:pt x="239" y="305"/>
                </a:cubicBezTo>
                <a:cubicBezTo>
                  <a:pt x="239" y="305"/>
                  <a:pt x="239" y="305"/>
                  <a:pt x="239" y="305"/>
                </a:cubicBezTo>
                <a:cubicBezTo>
                  <a:pt x="239" y="305"/>
                  <a:pt x="239" y="305"/>
                  <a:pt x="239" y="305"/>
                </a:cubicBezTo>
                <a:cubicBezTo>
                  <a:pt x="239" y="305"/>
                  <a:pt x="239" y="305"/>
                  <a:pt x="239" y="305"/>
                </a:cubicBezTo>
                <a:cubicBezTo>
                  <a:pt x="239" y="305"/>
                  <a:pt x="239" y="305"/>
                  <a:pt x="239" y="305"/>
                </a:cubicBezTo>
                <a:cubicBezTo>
                  <a:pt x="239" y="304"/>
                  <a:pt x="239" y="304"/>
                  <a:pt x="239" y="304"/>
                </a:cubicBezTo>
                <a:cubicBezTo>
                  <a:pt x="229" y="241"/>
                  <a:pt x="229" y="241"/>
                  <a:pt x="229" y="241"/>
                </a:cubicBezTo>
                <a:cubicBezTo>
                  <a:pt x="234" y="239"/>
                  <a:pt x="238" y="234"/>
                  <a:pt x="238" y="228"/>
                </a:cubicBezTo>
                <a:cubicBezTo>
                  <a:pt x="238" y="221"/>
                  <a:pt x="232" y="216"/>
                  <a:pt x="225" y="216"/>
                </a:cubicBezTo>
                <a:cubicBezTo>
                  <a:pt x="222" y="216"/>
                  <a:pt x="220" y="216"/>
                  <a:pt x="218" y="218"/>
                </a:cubicBezTo>
                <a:cubicBezTo>
                  <a:pt x="197" y="197"/>
                  <a:pt x="197" y="197"/>
                  <a:pt x="197" y="197"/>
                </a:cubicBezTo>
                <a:cubicBezTo>
                  <a:pt x="197" y="197"/>
                  <a:pt x="197" y="197"/>
                  <a:pt x="197" y="197"/>
                </a:cubicBezTo>
                <a:cubicBezTo>
                  <a:pt x="197" y="197"/>
                  <a:pt x="197" y="197"/>
                  <a:pt x="196" y="197"/>
                </a:cubicBezTo>
                <a:cubicBezTo>
                  <a:pt x="0" y="0"/>
                  <a:pt x="0" y="0"/>
                  <a:pt x="0" y="0"/>
                </a:cubicBezTo>
                <a:cubicBezTo>
                  <a:pt x="0" y="2"/>
                  <a:pt x="0" y="2"/>
                  <a:pt x="0" y="2"/>
                </a:cubicBezTo>
                <a:cubicBezTo>
                  <a:pt x="41" y="43"/>
                  <a:pt x="41" y="43"/>
                  <a:pt x="41" y="43"/>
                </a:cubicBezTo>
                <a:cubicBezTo>
                  <a:pt x="56" y="216"/>
                  <a:pt x="56" y="216"/>
                  <a:pt x="56" y="216"/>
                </a:cubicBezTo>
                <a:cubicBezTo>
                  <a:pt x="0" y="232"/>
                  <a:pt x="0" y="232"/>
                  <a:pt x="0" y="232"/>
                </a:cubicBezTo>
                <a:cubicBezTo>
                  <a:pt x="0" y="233"/>
                  <a:pt x="0" y="233"/>
                  <a:pt x="0" y="233"/>
                </a:cubicBezTo>
                <a:cubicBezTo>
                  <a:pt x="57" y="217"/>
                  <a:pt x="57" y="217"/>
                  <a:pt x="57" y="217"/>
                </a:cubicBezTo>
                <a:cubicBezTo>
                  <a:pt x="57" y="217"/>
                  <a:pt x="57" y="217"/>
                  <a:pt x="57" y="217"/>
                </a:cubicBezTo>
                <a:cubicBezTo>
                  <a:pt x="180" y="182"/>
                  <a:pt x="180" y="182"/>
                  <a:pt x="180" y="182"/>
                </a:cubicBezTo>
                <a:cubicBezTo>
                  <a:pt x="195" y="197"/>
                  <a:pt x="195" y="197"/>
                  <a:pt x="195" y="197"/>
                </a:cubicBezTo>
                <a:cubicBezTo>
                  <a:pt x="66" y="366"/>
                  <a:pt x="66" y="366"/>
                  <a:pt x="66" y="366"/>
                </a:cubicBezTo>
                <a:cubicBezTo>
                  <a:pt x="66" y="366"/>
                  <a:pt x="66" y="366"/>
                  <a:pt x="66" y="366"/>
                </a:cubicBezTo>
                <a:cubicBezTo>
                  <a:pt x="66" y="366"/>
                  <a:pt x="66" y="366"/>
                  <a:pt x="66" y="366"/>
                </a:cubicBezTo>
                <a:cubicBezTo>
                  <a:pt x="66" y="366"/>
                  <a:pt x="66" y="366"/>
                  <a:pt x="66" y="366"/>
                </a:cubicBezTo>
                <a:cubicBezTo>
                  <a:pt x="66" y="367"/>
                  <a:pt x="66" y="367"/>
                  <a:pt x="66" y="367"/>
                </a:cubicBezTo>
                <a:cubicBezTo>
                  <a:pt x="35" y="493"/>
                  <a:pt x="35" y="493"/>
                  <a:pt x="35" y="493"/>
                </a:cubicBezTo>
                <a:cubicBezTo>
                  <a:pt x="35" y="493"/>
                  <a:pt x="35" y="493"/>
                  <a:pt x="35" y="493"/>
                </a:cubicBezTo>
                <a:cubicBezTo>
                  <a:pt x="35" y="493"/>
                  <a:pt x="35" y="493"/>
                  <a:pt x="35" y="493"/>
                </a:cubicBezTo>
                <a:cubicBezTo>
                  <a:pt x="35" y="493"/>
                  <a:pt x="35" y="493"/>
                  <a:pt x="35" y="493"/>
                </a:cubicBezTo>
                <a:cubicBezTo>
                  <a:pt x="231" y="667"/>
                  <a:pt x="231" y="667"/>
                  <a:pt x="231" y="667"/>
                </a:cubicBezTo>
                <a:cubicBezTo>
                  <a:pt x="99" y="762"/>
                  <a:pt x="99" y="762"/>
                  <a:pt x="99" y="762"/>
                </a:cubicBezTo>
                <a:cubicBezTo>
                  <a:pt x="97" y="760"/>
                  <a:pt x="94" y="759"/>
                  <a:pt x="91" y="759"/>
                </a:cubicBezTo>
                <a:cubicBezTo>
                  <a:pt x="88" y="759"/>
                  <a:pt x="85" y="760"/>
                  <a:pt x="83" y="762"/>
                </a:cubicBezTo>
                <a:cubicBezTo>
                  <a:pt x="83" y="761"/>
                  <a:pt x="83" y="761"/>
                  <a:pt x="83" y="761"/>
                </a:cubicBezTo>
                <a:cubicBezTo>
                  <a:pt x="12" y="651"/>
                  <a:pt x="12" y="651"/>
                  <a:pt x="12" y="651"/>
                </a:cubicBezTo>
                <a:cubicBezTo>
                  <a:pt x="35" y="510"/>
                  <a:pt x="35" y="510"/>
                  <a:pt x="35" y="510"/>
                </a:cubicBezTo>
                <a:cubicBezTo>
                  <a:pt x="35" y="510"/>
                  <a:pt x="35" y="510"/>
                  <a:pt x="35" y="510"/>
                </a:cubicBezTo>
                <a:cubicBezTo>
                  <a:pt x="35" y="509"/>
                  <a:pt x="34" y="509"/>
                  <a:pt x="34" y="509"/>
                </a:cubicBezTo>
                <a:cubicBezTo>
                  <a:pt x="34" y="509"/>
                  <a:pt x="34" y="509"/>
                  <a:pt x="34" y="509"/>
                </a:cubicBezTo>
                <a:cubicBezTo>
                  <a:pt x="34" y="509"/>
                  <a:pt x="34" y="509"/>
                  <a:pt x="34" y="509"/>
                </a:cubicBezTo>
                <a:cubicBezTo>
                  <a:pt x="0" y="492"/>
                  <a:pt x="0" y="492"/>
                  <a:pt x="0" y="492"/>
                </a:cubicBezTo>
                <a:cubicBezTo>
                  <a:pt x="0" y="494"/>
                  <a:pt x="0" y="494"/>
                  <a:pt x="0" y="494"/>
                </a:cubicBezTo>
                <a:cubicBezTo>
                  <a:pt x="33" y="510"/>
                  <a:pt x="33" y="510"/>
                  <a:pt x="33" y="510"/>
                </a:cubicBezTo>
                <a:cubicBezTo>
                  <a:pt x="10" y="579"/>
                  <a:pt x="10" y="579"/>
                  <a:pt x="10" y="579"/>
                </a:cubicBezTo>
                <a:cubicBezTo>
                  <a:pt x="0" y="611"/>
                  <a:pt x="0" y="611"/>
                  <a:pt x="0" y="611"/>
                </a:cubicBezTo>
                <a:cubicBezTo>
                  <a:pt x="0" y="616"/>
                  <a:pt x="0" y="616"/>
                  <a:pt x="0" y="616"/>
                </a:cubicBezTo>
                <a:cubicBezTo>
                  <a:pt x="32" y="519"/>
                  <a:pt x="32" y="519"/>
                  <a:pt x="32" y="519"/>
                </a:cubicBezTo>
                <a:cubicBezTo>
                  <a:pt x="10" y="650"/>
                  <a:pt x="10" y="650"/>
                  <a:pt x="10" y="650"/>
                </a:cubicBezTo>
                <a:cubicBezTo>
                  <a:pt x="0" y="634"/>
                  <a:pt x="0" y="634"/>
                  <a:pt x="0" y="634"/>
                </a:cubicBezTo>
                <a:cubicBezTo>
                  <a:pt x="0" y="636"/>
                  <a:pt x="0" y="636"/>
                  <a:pt x="0" y="636"/>
                </a:cubicBezTo>
                <a:cubicBezTo>
                  <a:pt x="10" y="652"/>
                  <a:pt x="10" y="652"/>
                  <a:pt x="10" y="652"/>
                </a:cubicBezTo>
                <a:cubicBezTo>
                  <a:pt x="0" y="713"/>
                  <a:pt x="0" y="713"/>
                  <a:pt x="0" y="713"/>
                </a:cubicBezTo>
                <a:cubicBezTo>
                  <a:pt x="0" y="723"/>
                  <a:pt x="0" y="723"/>
                  <a:pt x="0" y="723"/>
                </a:cubicBezTo>
                <a:cubicBezTo>
                  <a:pt x="11" y="654"/>
                  <a:pt x="11" y="654"/>
                  <a:pt x="11" y="654"/>
                </a:cubicBezTo>
                <a:cubicBezTo>
                  <a:pt x="73" y="749"/>
                  <a:pt x="73" y="749"/>
                  <a:pt x="73" y="749"/>
                </a:cubicBezTo>
                <a:cubicBezTo>
                  <a:pt x="82" y="762"/>
                  <a:pt x="82" y="762"/>
                  <a:pt x="82" y="762"/>
                </a:cubicBezTo>
                <a:cubicBezTo>
                  <a:pt x="80" y="765"/>
                  <a:pt x="78" y="768"/>
                  <a:pt x="78" y="772"/>
                </a:cubicBezTo>
                <a:cubicBezTo>
                  <a:pt x="78" y="777"/>
                  <a:pt x="80" y="781"/>
                  <a:pt x="84" y="783"/>
                </a:cubicBezTo>
                <a:cubicBezTo>
                  <a:pt x="84" y="785"/>
                  <a:pt x="84" y="785"/>
                  <a:pt x="84" y="785"/>
                </a:cubicBezTo>
                <a:cubicBezTo>
                  <a:pt x="9" y="1054"/>
                  <a:pt x="9" y="1054"/>
                  <a:pt x="9" y="1054"/>
                </a:cubicBezTo>
                <a:cubicBezTo>
                  <a:pt x="0" y="1071"/>
                  <a:pt x="0" y="1071"/>
                  <a:pt x="0" y="1071"/>
                </a:cubicBezTo>
                <a:cubicBezTo>
                  <a:pt x="0" y="1074"/>
                  <a:pt x="0" y="1074"/>
                  <a:pt x="0" y="1074"/>
                </a:cubicBezTo>
                <a:cubicBezTo>
                  <a:pt x="10" y="1055"/>
                  <a:pt x="10" y="1055"/>
                  <a:pt x="10" y="1055"/>
                </a:cubicBezTo>
                <a:cubicBezTo>
                  <a:pt x="32" y="1067"/>
                  <a:pt x="32" y="1067"/>
                  <a:pt x="32" y="1067"/>
                </a:cubicBezTo>
                <a:cubicBezTo>
                  <a:pt x="167" y="1140"/>
                  <a:pt x="167" y="1140"/>
                  <a:pt x="167" y="1140"/>
                </a:cubicBezTo>
                <a:cubicBezTo>
                  <a:pt x="167" y="1140"/>
                  <a:pt x="167" y="1140"/>
                  <a:pt x="167" y="1140"/>
                </a:cubicBezTo>
                <a:cubicBezTo>
                  <a:pt x="167" y="1140"/>
                  <a:pt x="167" y="1141"/>
                  <a:pt x="167" y="1141"/>
                </a:cubicBezTo>
                <a:cubicBezTo>
                  <a:pt x="167" y="1141"/>
                  <a:pt x="167" y="1141"/>
                  <a:pt x="167" y="1141"/>
                </a:cubicBezTo>
                <a:cubicBezTo>
                  <a:pt x="167" y="1141"/>
                  <a:pt x="167" y="1141"/>
                  <a:pt x="167" y="1141"/>
                </a:cubicBezTo>
                <a:cubicBezTo>
                  <a:pt x="167" y="1141"/>
                  <a:pt x="167" y="1141"/>
                  <a:pt x="167" y="1141"/>
                </a:cubicBezTo>
                <a:cubicBezTo>
                  <a:pt x="226" y="1174"/>
                  <a:pt x="226" y="1174"/>
                  <a:pt x="226" y="1174"/>
                </a:cubicBezTo>
                <a:cubicBezTo>
                  <a:pt x="99" y="1520"/>
                  <a:pt x="99" y="1520"/>
                  <a:pt x="99" y="1520"/>
                </a:cubicBezTo>
                <a:cubicBezTo>
                  <a:pt x="0" y="1399"/>
                  <a:pt x="0" y="1399"/>
                  <a:pt x="0" y="1399"/>
                </a:cubicBezTo>
                <a:cubicBezTo>
                  <a:pt x="0" y="1401"/>
                  <a:pt x="0" y="1401"/>
                  <a:pt x="0" y="1401"/>
                </a:cubicBezTo>
                <a:cubicBezTo>
                  <a:pt x="99" y="1521"/>
                  <a:pt x="99" y="1521"/>
                  <a:pt x="99" y="1521"/>
                </a:cubicBezTo>
                <a:cubicBezTo>
                  <a:pt x="22" y="1752"/>
                  <a:pt x="22" y="1752"/>
                  <a:pt x="22" y="1752"/>
                </a:cubicBezTo>
                <a:cubicBezTo>
                  <a:pt x="19" y="1760"/>
                  <a:pt x="19" y="1760"/>
                  <a:pt x="19" y="1760"/>
                </a:cubicBezTo>
                <a:cubicBezTo>
                  <a:pt x="0" y="1779"/>
                  <a:pt x="0" y="1779"/>
                  <a:pt x="0" y="1779"/>
                </a:cubicBezTo>
                <a:cubicBezTo>
                  <a:pt x="0" y="1781"/>
                  <a:pt x="0" y="1781"/>
                  <a:pt x="0" y="1781"/>
                </a:cubicBezTo>
                <a:cubicBezTo>
                  <a:pt x="154" y="1627"/>
                  <a:pt x="154" y="1627"/>
                  <a:pt x="154" y="1627"/>
                </a:cubicBezTo>
                <a:cubicBezTo>
                  <a:pt x="155" y="1628"/>
                  <a:pt x="157" y="1628"/>
                  <a:pt x="159" y="1628"/>
                </a:cubicBezTo>
                <a:cubicBezTo>
                  <a:pt x="166" y="1628"/>
                  <a:pt x="172" y="1622"/>
                  <a:pt x="172" y="1615"/>
                </a:cubicBezTo>
                <a:cubicBezTo>
                  <a:pt x="172" y="1614"/>
                  <a:pt x="171" y="1612"/>
                  <a:pt x="171" y="1610"/>
                </a:cubicBezTo>
                <a:cubicBezTo>
                  <a:pt x="304" y="1477"/>
                  <a:pt x="304" y="1477"/>
                  <a:pt x="304" y="1477"/>
                </a:cubicBezTo>
                <a:cubicBezTo>
                  <a:pt x="455" y="1326"/>
                  <a:pt x="455" y="1326"/>
                  <a:pt x="455" y="1326"/>
                </a:cubicBezTo>
                <a:cubicBezTo>
                  <a:pt x="455" y="1326"/>
                  <a:pt x="455" y="1326"/>
                  <a:pt x="455" y="1326"/>
                </a:cubicBezTo>
                <a:cubicBezTo>
                  <a:pt x="502" y="1279"/>
                  <a:pt x="502" y="1279"/>
                  <a:pt x="502" y="1279"/>
                </a:cubicBezTo>
                <a:cubicBezTo>
                  <a:pt x="503" y="1279"/>
                  <a:pt x="503" y="1278"/>
                  <a:pt x="503" y="1278"/>
                </a:cubicBezTo>
                <a:cubicBezTo>
                  <a:pt x="524" y="1173"/>
                  <a:pt x="524" y="1173"/>
                  <a:pt x="524" y="1173"/>
                </a:cubicBezTo>
                <a:cubicBezTo>
                  <a:pt x="524" y="1173"/>
                  <a:pt x="524" y="1173"/>
                  <a:pt x="524" y="1173"/>
                </a:cubicBezTo>
                <a:cubicBezTo>
                  <a:pt x="524" y="1173"/>
                  <a:pt x="524" y="1173"/>
                  <a:pt x="524" y="1173"/>
                </a:cubicBezTo>
                <a:cubicBezTo>
                  <a:pt x="524" y="1173"/>
                  <a:pt x="524" y="1173"/>
                  <a:pt x="524" y="1173"/>
                </a:cubicBezTo>
                <a:cubicBezTo>
                  <a:pt x="524" y="1173"/>
                  <a:pt x="524" y="1173"/>
                  <a:pt x="524" y="1173"/>
                </a:cubicBezTo>
                <a:close/>
                <a:moveTo>
                  <a:pt x="58" y="215"/>
                </a:moveTo>
                <a:cubicBezTo>
                  <a:pt x="43" y="45"/>
                  <a:pt x="43" y="45"/>
                  <a:pt x="43" y="45"/>
                </a:cubicBezTo>
                <a:cubicBezTo>
                  <a:pt x="178" y="181"/>
                  <a:pt x="178" y="181"/>
                  <a:pt x="178" y="181"/>
                </a:cubicBezTo>
                <a:lnTo>
                  <a:pt x="58" y="215"/>
                </a:lnTo>
                <a:close/>
                <a:moveTo>
                  <a:pt x="521" y="1173"/>
                </a:moveTo>
                <a:cubicBezTo>
                  <a:pt x="230" y="1173"/>
                  <a:pt x="230" y="1173"/>
                  <a:pt x="230" y="1173"/>
                </a:cubicBezTo>
                <a:cubicBezTo>
                  <a:pt x="392" y="1055"/>
                  <a:pt x="392" y="1055"/>
                  <a:pt x="392" y="1055"/>
                </a:cubicBezTo>
                <a:lnTo>
                  <a:pt x="521" y="1173"/>
                </a:lnTo>
                <a:close/>
                <a:moveTo>
                  <a:pt x="521" y="1174"/>
                </a:moveTo>
                <a:cubicBezTo>
                  <a:pt x="446" y="1235"/>
                  <a:pt x="446" y="1235"/>
                  <a:pt x="446" y="1235"/>
                </a:cubicBezTo>
                <a:cubicBezTo>
                  <a:pt x="390" y="1281"/>
                  <a:pt x="390" y="1281"/>
                  <a:pt x="390" y="1281"/>
                </a:cubicBezTo>
                <a:cubicBezTo>
                  <a:pt x="257" y="1192"/>
                  <a:pt x="257" y="1192"/>
                  <a:pt x="257" y="1192"/>
                </a:cubicBezTo>
                <a:cubicBezTo>
                  <a:pt x="230" y="1174"/>
                  <a:pt x="230" y="1174"/>
                  <a:pt x="230" y="1174"/>
                </a:cubicBezTo>
                <a:lnTo>
                  <a:pt x="521" y="1174"/>
                </a:lnTo>
                <a:close/>
                <a:moveTo>
                  <a:pt x="395" y="958"/>
                </a:moveTo>
                <a:cubicBezTo>
                  <a:pt x="395" y="959"/>
                  <a:pt x="395" y="959"/>
                  <a:pt x="395" y="959"/>
                </a:cubicBezTo>
                <a:cubicBezTo>
                  <a:pt x="391" y="1052"/>
                  <a:pt x="391" y="1052"/>
                  <a:pt x="391" y="1052"/>
                </a:cubicBezTo>
                <a:cubicBezTo>
                  <a:pt x="100" y="781"/>
                  <a:pt x="100" y="781"/>
                  <a:pt x="100" y="781"/>
                </a:cubicBezTo>
                <a:cubicBezTo>
                  <a:pt x="101" y="780"/>
                  <a:pt x="101" y="780"/>
                  <a:pt x="101" y="779"/>
                </a:cubicBezTo>
                <a:lnTo>
                  <a:pt x="395" y="958"/>
                </a:lnTo>
                <a:close/>
                <a:moveTo>
                  <a:pt x="102" y="778"/>
                </a:moveTo>
                <a:cubicBezTo>
                  <a:pt x="102" y="778"/>
                  <a:pt x="102" y="778"/>
                  <a:pt x="102" y="778"/>
                </a:cubicBezTo>
                <a:cubicBezTo>
                  <a:pt x="294" y="865"/>
                  <a:pt x="294" y="865"/>
                  <a:pt x="294" y="865"/>
                </a:cubicBezTo>
                <a:cubicBezTo>
                  <a:pt x="294" y="865"/>
                  <a:pt x="294" y="865"/>
                  <a:pt x="294" y="865"/>
                </a:cubicBezTo>
                <a:cubicBezTo>
                  <a:pt x="365" y="898"/>
                  <a:pt x="365" y="898"/>
                  <a:pt x="365" y="898"/>
                </a:cubicBezTo>
                <a:cubicBezTo>
                  <a:pt x="482" y="951"/>
                  <a:pt x="482" y="951"/>
                  <a:pt x="482" y="951"/>
                </a:cubicBezTo>
                <a:cubicBezTo>
                  <a:pt x="481" y="953"/>
                  <a:pt x="480" y="955"/>
                  <a:pt x="480" y="957"/>
                </a:cubicBezTo>
                <a:cubicBezTo>
                  <a:pt x="396" y="957"/>
                  <a:pt x="396" y="957"/>
                  <a:pt x="396" y="957"/>
                </a:cubicBezTo>
                <a:lnTo>
                  <a:pt x="102" y="778"/>
                </a:lnTo>
                <a:close/>
                <a:moveTo>
                  <a:pt x="393" y="1052"/>
                </a:moveTo>
                <a:cubicBezTo>
                  <a:pt x="396" y="959"/>
                  <a:pt x="396" y="959"/>
                  <a:pt x="396" y="959"/>
                </a:cubicBezTo>
                <a:cubicBezTo>
                  <a:pt x="480" y="959"/>
                  <a:pt x="480" y="959"/>
                  <a:pt x="480" y="959"/>
                </a:cubicBezTo>
                <a:cubicBezTo>
                  <a:pt x="481" y="963"/>
                  <a:pt x="483" y="966"/>
                  <a:pt x="486" y="968"/>
                </a:cubicBezTo>
                <a:lnTo>
                  <a:pt x="393" y="1052"/>
                </a:lnTo>
                <a:close/>
                <a:moveTo>
                  <a:pt x="485" y="947"/>
                </a:moveTo>
                <a:cubicBezTo>
                  <a:pt x="484" y="948"/>
                  <a:pt x="483" y="949"/>
                  <a:pt x="482" y="950"/>
                </a:cubicBezTo>
                <a:cubicBezTo>
                  <a:pt x="416" y="920"/>
                  <a:pt x="416" y="920"/>
                  <a:pt x="416" y="920"/>
                </a:cubicBezTo>
                <a:cubicBezTo>
                  <a:pt x="422" y="887"/>
                  <a:pt x="422" y="887"/>
                  <a:pt x="422" y="887"/>
                </a:cubicBezTo>
                <a:lnTo>
                  <a:pt x="485" y="947"/>
                </a:lnTo>
                <a:close/>
                <a:moveTo>
                  <a:pt x="439" y="775"/>
                </a:moveTo>
                <a:cubicBezTo>
                  <a:pt x="421" y="884"/>
                  <a:pt x="421" y="884"/>
                  <a:pt x="421" y="884"/>
                </a:cubicBezTo>
                <a:cubicBezTo>
                  <a:pt x="358" y="826"/>
                  <a:pt x="358" y="826"/>
                  <a:pt x="358" y="826"/>
                </a:cubicBezTo>
                <a:lnTo>
                  <a:pt x="439" y="775"/>
                </a:lnTo>
                <a:close/>
                <a:moveTo>
                  <a:pt x="420" y="886"/>
                </a:moveTo>
                <a:cubicBezTo>
                  <a:pt x="415" y="919"/>
                  <a:pt x="415" y="919"/>
                  <a:pt x="415" y="919"/>
                </a:cubicBezTo>
                <a:cubicBezTo>
                  <a:pt x="338" y="884"/>
                  <a:pt x="338" y="884"/>
                  <a:pt x="338" y="884"/>
                </a:cubicBezTo>
                <a:cubicBezTo>
                  <a:pt x="296" y="864"/>
                  <a:pt x="296" y="864"/>
                  <a:pt x="296" y="864"/>
                </a:cubicBezTo>
                <a:cubicBezTo>
                  <a:pt x="356" y="827"/>
                  <a:pt x="356" y="827"/>
                  <a:pt x="356" y="827"/>
                </a:cubicBezTo>
                <a:lnTo>
                  <a:pt x="420" y="886"/>
                </a:lnTo>
                <a:close/>
                <a:moveTo>
                  <a:pt x="355" y="826"/>
                </a:moveTo>
                <a:cubicBezTo>
                  <a:pt x="294" y="864"/>
                  <a:pt x="294" y="864"/>
                  <a:pt x="294" y="864"/>
                </a:cubicBezTo>
                <a:cubicBezTo>
                  <a:pt x="103" y="776"/>
                  <a:pt x="103" y="776"/>
                  <a:pt x="103" y="776"/>
                </a:cubicBezTo>
                <a:cubicBezTo>
                  <a:pt x="103" y="775"/>
                  <a:pt x="103" y="774"/>
                  <a:pt x="103" y="772"/>
                </a:cubicBezTo>
                <a:cubicBezTo>
                  <a:pt x="103" y="772"/>
                  <a:pt x="103" y="772"/>
                  <a:pt x="103" y="771"/>
                </a:cubicBezTo>
                <a:cubicBezTo>
                  <a:pt x="297" y="771"/>
                  <a:pt x="297" y="771"/>
                  <a:pt x="297" y="771"/>
                </a:cubicBezTo>
                <a:cubicBezTo>
                  <a:pt x="298" y="772"/>
                  <a:pt x="298" y="772"/>
                  <a:pt x="298" y="772"/>
                </a:cubicBezTo>
                <a:lnTo>
                  <a:pt x="355" y="826"/>
                </a:lnTo>
                <a:close/>
                <a:moveTo>
                  <a:pt x="334" y="804"/>
                </a:moveTo>
                <a:cubicBezTo>
                  <a:pt x="299" y="771"/>
                  <a:pt x="299" y="771"/>
                  <a:pt x="299" y="771"/>
                </a:cubicBezTo>
                <a:cubicBezTo>
                  <a:pt x="402" y="551"/>
                  <a:pt x="402" y="551"/>
                  <a:pt x="402" y="551"/>
                </a:cubicBezTo>
                <a:lnTo>
                  <a:pt x="334" y="804"/>
                </a:lnTo>
                <a:close/>
                <a:moveTo>
                  <a:pt x="196" y="198"/>
                </a:moveTo>
                <a:cubicBezTo>
                  <a:pt x="216" y="219"/>
                  <a:pt x="216" y="219"/>
                  <a:pt x="216" y="219"/>
                </a:cubicBezTo>
                <a:cubicBezTo>
                  <a:pt x="214" y="221"/>
                  <a:pt x="212" y="225"/>
                  <a:pt x="212" y="228"/>
                </a:cubicBezTo>
                <a:cubicBezTo>
                  <a:pt x="212" y="235"/>
                  <a:pt x="218" y="241"/>
                  <a:pt x="225" y="241"/>
                </a:cubicBezTo>
                <a:cubicBezTo>
                  <a:pt x="226" y="241"/>
                  <a:pt x="226" y="241"/>
                  <a:pt x="227" y="241"/>
                </a:cubicBezTo>
                <a:cubicBezTo>
                  <a:pt x="238" y="304"/>
                  <a:pt x="238" y="304"/>
                  <a:pt x="238" y="304"/>
                </a:cubicBezTo>
                <a:cubicBezTo>
                  <a:pt x="181" y="324"/>
                  <a:pt x="181" y="324"/>
                  <a:pt x="181" y="324"/>
                </a:cubicBezTo>
                <a:cubicBezTo>
                  <a:pt x="69" y="365"/>
                  <a:pt x="69" y="365"/>
                  <a:pt x="69" y="365"/>
                </a:cubicBezTo>
                <a:lnTo>
                  <a:pt x="196" y="198"/>
                </a:lnTo>
                <a:close/>
                <a:moveTo>
                  <a:pt x="67" y="367"/>
                </a:moveTo>
                <a:cubicBezTo>
                  <a:pt x="235" y="306"/>
                  <a:pt x="235" y="306"/>
                  <a:pt x="235" y="306"/>
                </a:cubicBezTo>
                <a:cubicBezTo>
                  <a:pt x="133" y="401"/>
                  <a:pt x="133" y="401"/>
                  <a:pt x="133" y="401"/>
                </a:cubicBezTo>
                <a:cubicBezTo>
                  <a:pt x="133" y="401"/>
                  <a:pt x="133" y="401"/>
                  <a:pt x="133" y="401"/>
                </a:cubicBezTo>
                <a:cubicBezTo>
                  <a:pt x="37" y="490"/>
                  <a:pt x="37" y="490"/>
                  <a:pt x="37" y="490"/>
                </a:cubicBezTo>
                <a:lnTo>
                  <a:pt x="67" y="367"/>
                </a:lnTo>
                <a:close/>
                <a:moveTo>
                  <a:pt x="37" y="493"/>
                </a:moveTo>
                <a:cubicBezTo>
                  <a:pt x="134" y="403"/>
                  <a:pt x="134" y="403"/>
                  <a:pt x="134" y="403"/>
                </a:cubicBezTo>
                <a:cubicBezTo>
                  <a:pt x="404" y="543"/>
                  <a:pt x="404" y="543"/>
                  <a:pt x="404" y="543"/>
                </a:cubicBezTo>
                <a:cubicBezTo>
                  <a:pt x="391" y="553"/>
                  <a:pt x="391" y="553"/>
                  <a:pt x="391" y="553"/>
                </a:cubicBezTo>
                <a:cubicBezTo>
                  <a:pt x="233" y="666"/>
                  <a:pt x="233" y="666"/>
                  <a:pt x="233" y="666"/>
                </a:cubicBezTo>
                <a:lnTo>
                  <a:pt x="37" y="493"/>
                </a:lnTo>
                <a:close/>
                <a:moveTo>
                  <a:pt x="403" y="546"/>
                </a:moveTo>
                <a:cubicBezTo>
                  <a:pt x="297" y="770"/>
                  <a:pt x="297" y="770"/>
                  <a:pt x="297" y="770"/>
                </a:cubicBezTo>
                <a:cubicBezTo>
                  <a:pt x="103" y="770"/>
                  <a:pt x="103" y="770"/>
                  <a:pt x="103" y="770"/>
                </a:cubicBezTo>
                <a:cubicBezTo>
                  <a:pt x="103" y="767"/>
                  <a:pt x="102" y="765"/>
                  <a:pt x="100" y="763"/>
                </a:cubicBezTo>
                <a:lnTo>
                  <a:pt x="403" y="546"/>
                </a:lnTo>
                <a:close/>
                <a:moveTo>
                  <a:pt x="99" y="782"/>
                </a:moveTo>
                <a:cubicBezTo>
                  <a:pt x="281" y="951"/>
                  <a:pt x="281" y="951"/>
                  <a:pt x="281" y="951"/>
                </a:cubicBezTo>
                <a:cubicBezTo>
                  <a:pt x="196" y="951"/>
                  <a:pt x="196" y="951"/>
                  <a:pt x="196" y="951"/>
                </a:cubicBezTo>
                <a:cubicBezTo>
                  <a:pt x="97" y="783"/>
                  <a:pt x="97" y="783"/>
                  <a:pt x="97" y="783"/>
                </a:cubicBezTo>
                <a:cubicBezTo>
                  <a:pt x="98" y="783"/>
                  <a:pt x="98" y="782"/>
                  <a:pt x="99" y="782"/>
                </a:cubicBezTo>
                <a:close/>
                <a:moveTo>
                  <a:pt x="38" y="955"/>
                </a:moveTo>
                <a:cubicBezTo>
                  <a:pt x="86" y="784"/>
                  <a:pt x="86" y="784"/>
                  <a:pt x="86" y="784"/>
                </a:cubicBezTo>
                <a:cubicBezTo>
                  <a:pt x="87" y="784"/>
                  <a:pt x="89" y="785"/>
                  <a:pt x="91" y="785"/>
                </a:cubicBezTo>
                <a:cubicBezTo>
                  <a:pt x="92" y="785"/>
                  <a:pt x="94" y="785"/>
                  <a:pt x="95" y="784"/>
                </a:cubicBezTo>
                <a:cubicBezTo>
                  <a:pt x="195" y="952"/>
                  <a:pt x="195" y="952"/>
                  <a:pt x="195" y="952"/>
                </a:cubicBezTo>
                <a:cubicBezTo>
                  <a:pt x="11" y="1052"/>
                  <a:pt x="11" y="1052"/>
                  <a:pt x="11" y="1052"/>
                </a:cubicBezTo>
                <a:lnTo>
                  <a:pt x="38" y="955"/>
                </a:lnTo>
                <a:close/>
                <a:moveTo>
                  <a:pt x="167" y="1139"/>
                </a:moveTo>
                <a:cubicBezTo>
                  <a:pt x="67" y="1084"/>
                  <a:pt x="67" y="1084"/>
                  <a:pt x="67" y="1084"/>
                </a:cubicBezTo>
                <a:cubicBezTo>
                  <a:pt x="12" y="1054"/>
                  <a:pt x="12" y="1054"/>
                  <a:pt x="12" y="1054"/>
                </a:cubicBezTo>
                <a:cubicBezTo>
                  <a:pt x="195" y="953"/>
                  <a:pt x="195" y="953"/>
                  <a:pt x="195" y="953"/>
                </a:cubicBezTo>
                <a:cubicBezTo>
                  <a:pt x="190" y="986"/>
                  <a:pt x="190" y="986"/>
                  <a:pt x="190" y="986"/>
                </a:cubicBezTo>
                <a:lnTo>
                  <a:pt x="167" y="1139"/>
                </a:lnTo>
                <a:close/>
                <a:moveTo>
                  <a:pt x="197" y="953"/>
                </a:moveTo>
                <a:cubicBezTo>
                  <a:pt x="282" y="953"/>
                  <a:pt x="282" y="953"/>
                  <a:pt x="282" y="953"/>
                </a:cubicBezTo>
                <a:cubicBezTo>
                  <a:pt x="391" y="1054"/>
                  <a:pt x="391" y="1054"/>
                  <a:pt x="391" y="1054"/>
                </a:cubicBezTo>
                <a:cubicBezTo>
                  <a:pt x="168" y="1139"/>
                  <a:pt x="168" y="1139"/>
                  <a:pt x="168" y="1139"/>
                </a:cubicBezTo>
                <a:lnTo>
                  <a:pt x="197" y="953"/>
                </a:lnTo>
                <a:close/>
                <a:moveTo>
                  <a:pt x="169" y="1140"/>
                </a:moveTo>
                <a:cubicBezTo>
                  <a:pt x="248" y="1110"/>
                  <a:pt x="248" y="1110"/>
                  <a:pt x="248" y="1110"/>
                </a:cubicBezTo>
                <a:cubicBezTo>
                  <a:pt x="387" y="1057"/>
                  <a:pt x="387" y="1057"/>
                  <a:pt x="387" y="1057"/>
                </a:cubicBezTo>
                <a:cubicBezTo>
                  <a:pt x="227" y="1172"/>
                  <a:pt x="227" y="1172"/>
                  <a:pt x="227" y="1172"/>
                </a:cubicBezTo>
                <a:lnTo>
                  <a:pt x="169" y="1140"/>
                </a:lnTo>
                <a:close/>
                <a:moveTo>
                  <a:pt x="228" y="1174"/>
                </a:moveTo>
                <a:cubicBezTo>
                  <a:pt x="389" y="1282"/>
                  <a:pt x="389" y="1282"/>
                  <a:pt x="389" y="1282"/>
                </a:cubicBezTo>
                <a:cubicBezTo>
                  <a:pt x="125" y="1499"/>
                  <a:pt x="125" y="1499"/>
                  <a:pt x="125" y="1499"/>
                </a:cubicBezTo>
                <a:cubicBezTo>
                  <a:pt x="101" y="1519"/>
                  <a:pt x="101" y="1519"/>
                  <a:pt x="101" y="1519"/>
                </a:cubicBezTo>
                <a:lnTo>
                  <a:pt x="228" y="1174"/>
                </a:lnTo>
                <a:close/>
                <a:moveTo>
                  <a:pt x="21" y="1758"/>
                </a:moveTo>
                <a:cubicBezTo>
                  <a:pt x="100" y="1523"/>
                  <a:pt x="100" y="1523"/>
                  <a:pt x="100" y="1523"/>
                </a:cubicBezTo>
                <a:cubicBezTo>
                  <a:pt x="152" y="1605"/>
                  <a:pt x="152" y="1605"/>
                  <a:pt x="152" y="1605"/>
                </a:cubicBezTo>
                <a:cubicBezTo>
                  <a:pt x="148" y="1607"/>
                  <a:pt x="146" y="1611"/>
                  <a:pt x="146" y="1615"/>
                </a:cubicBezTo>
                <a:cubicBezTo>
                  <a:pt x="146" y="1620"/>
                  <a:pt x="149" y="1624"/>
                  <a:pt x="153" y="1626"/>
                </a:cubicBezTo>
                <a:lnTo>
                  <a:pt x="21" y="1758"/>
                </a:lnTo>
                <a:close/>
                <a:moveTo>
                  <a:pt x="170" y="1609"/>
                </a:moveTo>
                <a:cubicBezTo>
                  <a:pt x="168" y="1605"/>
                  <a:pt x="164" y="1603"/>
                  <a:pt x="159" y="1603"/>
                </a:cubicBezTo>
                <a:cubicBezTo>
                  <a:pt x="157" y="1603"/>
                  <a:pt x="155" y="1603"/>
                  <a:pt x="153" y="1604"/>
                </a:cubicBezTo>
                <a:cubicBezTo>
                  <a:pt x="101" y="1522"/>
                  <a:pt x="101" y="1522"/>
                  <a:pt x="101" y="1522"/>
                </a:cubicBezTo>
                <a:cubicBezTo>
                  <a:pt x="172" y="1506"/>
                  <a:pt x="172" y="1506"/>
                  <a:pt x="172" y="1506"/>
                </a:cubicBezTo>
                <a:cubicBezTo>
                  <a:pt x="301" y="1478"/>
                  <a:pt x="301" y="1478"/>
                  <a:pt x="301" y="1478"/>
                </a:cubicBezTo>
                <a:lnTo>
                  <a:pt x="170" y="1609"/>
                </a:lnTo>
                <a:close/>
                <a:moveTo>
                  <a:pt x="303" y="1476"/>
                </a:moveTo>
                <a:cubicBezTo>
                  <a:pt x="102" y="1520"/>
                  <a:pt x="102" y="1520"/>
                  <a:pt x="102" y="1520"/>
                </a:cubicBezTo>
                <a:cubicBezTo>
                  <a:pt x="390" y="1283"/>
                  <a:pt x="390" y="1283"/>
                  <a:pt x="390" y="1283"/>
                </a:cubicBezTo>
                <a:cubicBezTo>
                  <a:pt x="454" y="1325"/>
                  <a:pt x="454" y="1325"/>
                  <a:pt x="454" y="1325"/>
                </a:cubicBezTo>
                <a:lnTo>
                  <a:pt x="303" y="1476"/>
                </a:lnTo>
                <a:close/>
                <a:moveTo>
                  <a:pt x="501" y="1278"/>
                </a:moveTo>
                <a:cubicBezTo>
                  <a:pt x="455" y="1324"/>
                  <a:pt x="455" y="1324"/>
                  <a:pt x="455" y="1324"/>
                </a:cubicBezTo>
                <a:cubicBezTo>
                  <a:pt x="392" y="1282"/>
                  <a:pt x="392" y="1282"/>
                  <a:pt x="392" y="1282"/>
                </a:cubicBezTo>
                <a:cubicBezTo>
                  <a:pt x="522" y="1175"/>
                  <a:pt x="522" y="1175"/>
                  <a:pt x="522" y="1175"/>
                </a:cubicBezTo>
                <a:lnTo>
                  <a:pt x="501" y="1278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3" name="直角三角形 12"/>
          <p:cNvSpPr/>
          <p:nvPr userDrawn="1"/>
        </p:nvSpPr>
        <p:spPr>
          <a:xfrm rot="10800000" flipH="1">
            <a:off x="873760" y="1089659"/>
            <a:ext cx="264159" cy="131445"/>
          </a:xfrm>
          <a:prstGeom prst="rtTriangl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0" y="0"/>
            <a:ext cx="1137920" cy="10896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6600">
              <a:latin typeface="Brazil 2014" panose="02000500000000000000" pitchFamily="2" charset="0"/>
            </a:endParaRPr>
          </a:p>
        </p:txBody>
      </p:sp>
      <p:sp>
        <p:nvSpPr>
          <p:cNvPr id="15" name="Freeform 6"/>
          <p:cNvSpPr>
            <a:spLocks noEditPoints="1"/>
          </p:cNvSpPr>
          <p:nvPr userDrawn="1"/>
        </p:nvSpPr>
        <p:spPr bwMode="auto">
          <a:xfrm flipV="1">
            <a:off x="0" y="3438525"/>
            <a:ext cx="883121" cy="2950210"/>
          </a:xfrm>
          <a:custGeom>
            <a:avLst/>
            <a:gdLst>
              <a:gd name="T0" fmla="*/ 94 w 524"/>
              <a:gd name="T1" fmla="*/ 1264 h 1781"/>
              <a:gd name="T2" fmla="*/ 69 w 524"/>
              <a:gd name="T3" fmla="*/ 769 h 1781"/>
              <a:gd name="T4" fmla="*/ 67 w 524"/>
              <a:gd name="T5" fmla="*/ 769 h 1781"/>
              <a:gd name="T6" fmla="*/ 524 w 524"/>
              <a:gd name="T7" fmla="*/ 1173 h 1781"/>
              <a:gd name="T8" fmla="*/ 487 w 524"/>
              <a:gd name="T9" fmla="*/ 969 h 1781"/>
              <a:gd name="T10" fmla="*/ 422 w 524"/>
              <a:gd name="T11" fmla="*/ 886 h 1781"/>
              <a:gd name="T12" fmla="*/ 439 w 524"/>
              <a:gd name="T13" fmla="*/ 773 h 1781"/>
              <a:gd name="T14" fmla="*/ 406 w 524"/>
              <a:gd name="T15" fmla="*/ 543 h 1781"/>
              <a:gd name="T16" fmla="*/ 405 w 524"/>
              <a:gd name="T17" fmla="*/ 543 h 1781"/>
              <a:gd name="T18" fmla="*/ 239 w 524"/>
              <a:gd name="T19" fmla="*/ 305 h 1781"/>
              <a:gd name="T20" fmla="*/ 225 w 524"/>
              <a:gd name="T21" fmla="*/ 216 h 1781"/>
              <a:gd name="T22" fmla="*/ 0 w 524"/>
              <a:gd name="T23" fmla="*/ 0 h 1781"/>
              <a:gd name="T24" fmla="*/ 0 w 524"/>
              <a:gd name="T25" fmla="*/ 233 h 1781"/>
              <a:gd name="T26" fmla="*/ 66 w 524"/>
              <a:gd name="T27" fmla="*/ 366 h 1781"/>
              <a:gd name="T28" fmla="*/ 35 w 524"/>
              <a:gd name="T29" fmla="*/ 493 h 1781"/>
              <a:gd name="T30" fmla="*/ 99 w 524"/>
              <a:gd name="T31" fmla="*/ 762 h 1781"/>
              <a:gd name="T32" fmla="*/ 35 w 524"/>
              <a:gd name="T33" fmla="*/ 510 h 1781"/>
              <a:gd name="T34" fmla="*/ 0 w 524"/>
              <a:gd name="T35" fmla="*/ 492 h 1781"/>
              <a:gd name="T36" fmla="*/ 0 w 524"/>
              <a:gd name="T37" fmla="*/ 616 h 1781"/>
              <a:gd name="T38" fmla="*/ 10 w 524"/>
              <a:gd name="T39" fmla="*/ 652 h 1781"/>
              <a:gd name="T40" fmla="*/ 82 w 524"/>
              <a:gd name="T41" fmla="*/ 762 h 1781"/>
              <a:gd name="T42" fmla="*/ 0 w 524"/>
              <a:gd name="T43" fmla="*/ 1071 h 1781"/>
              <a:gd name="T44" fmla="*/ 167 w 524"/>
              <a:gd name="T45" fmla="*/ 1140 h 1781"/>
              <a:gd name="T46" fmla="*/ 226 w 524"/>
              <a:gd name="T47" fmla="*/ 1174 h 1781"/>
              <a:gd name="T48" fmla="*/ 22 w 524"/>
              <a:gd name="T49" fmla="*/ 1752 h 1781"/>
              <a:gd name="T50" fmla="*/ 159 w 524"/>
              <a:gd name="T51" fmla="*/ 1628 h 1781"/>
              <a:gd name="T52" fmla="*/ 455 w 524"/>
              <a:gd name="T53" fmla="*/ 1326 h 1781"/>
              <a:gd name="T54" fmla="*/ 524 w 524"/>
              <a:gd name="T55" fmla="*/ 1173 h 1781"/>
              <a:gd name="T56" fmla="*/ 178 w 524"/>
              <a:gd name="T57" fmla="*/ 181 h 1781"/>
              <a:gd name="T58" fmla="*/ 521 w 524"/>
              <a:gd name="T59" fmla="*/ 1173 h 1781"/>
              <a:gd name="T60" fmla="*/ 230 w 524"/>
              <a:gd name="T61" fmla="*/ 1174 h 1781"/>
              <a:gd name="T62" fmla="*/ 100 w 524"/>
              <a:gd name="T63" fmla="*/ 781 h 1781"/>
              <a:gd name="T64" fmla="*/ 294 w 524"/>
              <a:gd name="T65" fmla="*/ 865 h 1781"/>
              <a:gd name="T66" fmla="*/ 396 w 524"/>
              <a:gd name="T67" fmla="*/ 957 h 1781"/>
              <a:gd name="T68" fmla="*/ 486 w 524"/>
              <a:gd name="T69" fmla="*/ 968 h 1781"/>
              <a:gd name="T70" fmla="*/ 422 w 524"/>
              <a:gd name="T71" fmla="*/ 887 h 1781"/>
              <a:gd name="T72" fmla="*/ 439 w 524"/>
              <a:gd name="T73" fmla="*/ 775 h 1781"/>
              <a:gd name="T74" fmla="*/ 356 w 524"/>
              <a:gd name="T75" fmla="*/ 827 h 1781"/>
              <a:gd name="T76" fmla="*/ 103 w 524"/>
              <a:gd name="T77" fmla="*/ 772 h 1781"/>
              <a:gd name="T78" fmla="*/ 334 w 524"/>
              <a:gd name="T79" fmla="*/ 804 h 1781"/>
              <a:gd name="T80" fmla="*/ 216 w 524"/>
              <a:gd name="T81" fmla="*/ 219 h 1781"/>
              <a:gd name="T82" fmla="*/ 181 w 524"/>
              <a:gd name="T83" fmla="*/ 324 h 1781"/>
              <a:gd name="T84" fmla="*/ 133 w 524"/>
              <a:gd name="T85" fmla="*/ 401 h 1781"/>
              <a:gd name="T86" fmla="*/ 134 w 524"/>
              <a:gd name="T87" fmla="*/ 403 h 1781"/>
              <a:gd name="T88" fmla="*/ 403 w 524"/>
              <a:gd name="T89" fmla="*/ 546 h 1781"/>
              <a:gd name="T90" fmla="*/ 99 w 524"/>
              <a:gd name="T91" fmla="*/ 782 h 1781"/>
              <a:gd name="T92" fmla="*/ 38 w 524"/>
              <a:gd name="T93" fmla="*/ 955 h 1781"/>
              <a:gd name="T94" fmla="*/ 11 w 524"/>
              <a:gd name="T95" fmla="*/ 1052 h 1781"/>
              <a:gd name="T96" fmla="*/ 195 w 524"/>
              <a:gd name="T97" fmla="*/ 953 h 1781"/>
              <a:gd name="T98" fmla="*/ 391 w 524"/>
              <a:gd name="T99" fmla="*/ 1054 h 1781"/>
              <a:gd name="T100" fmla="*/ 387 w 524"/>
              <a:gd name="T101" fmla="*/ 1057 h 1781"/>
              <a:gd name="T102" fmla="*/ 125 w 524"/>
              <a:gd name="T103" fmla="*/ 1499 h 1781"/>
              <a:gd name="T104" fmla="*/ 152 w 524"/>
              <a:gd name="T105" fmla="*/ 1605 h 1781"/>
              <a:gd name="T106" fmla="*/ 159 w 524"/>
              <a:gd name="T107" fmla="*/ 1603 h 1781"/>
              <a:gd name="T108" fmla="*/ 170 w 524"/>
              <a:gd name="T109" fmla="*/ 1609 h 1781"/>
              <a:gd name="T110" fmla="*/ 303 w 524"/>
              <a:gd name="T111" fmla="*/ 1476 h 1781"/>
              <a:gd name="T112" fmla="*/ 501 w 524"/>
              <a:gd name="T113" fmla="*/ 1278 h 17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24" h="1781">
                <a:moveTo>
                  <a:pt x="96" y="1264"/>
                </a:moveTo>
                <a:cubicBezTo>
                  <a:pt x="96" y="1264"/>
                  <a:pt x="96" y="1263"/>
                  <a:pt x="96" y="1263"/>
                </a:cubicBezTo>
                <a:cubicBezTo>
                  <a:pt x="0" y="1178"/>
                  <a:pt x="0" y="1178"/>
                  <a:pt x="0" y="1178"/>
                </a:cubicBezTo>
                <a:cubicBezTo>
                  <a:pt x="0" y="1180"/>
                  <a:pt x="0" y="1180"/>
                  <a:pt x="0" y="1180"/>
                </a:cubicBezTo>
                <a:cubicBezTo>
                  <a:pt x="94" y="1264"/>
                  <a:pt x="94" y="1264"/>
                  <a:pt x="94" y="1264"/>
                </a:cubicBezTo>
                <a:cubicBezTo>
                  <a:pt x="0" y="1327"/>
                  <a:pt x="0" y="1327"/>
                  <a:pt x="0" y="1327"/>
                </a:cubicBezTo>
                <a:cubicBezTo>
                  <a:pt x="0" y="1328"/>
                  <a:pt x="0" y="1328"/>
                  <a:pt x="0" y="1328"/>
                </a:cubicBezTo>
                <a:cubicBezTo>
                  <a:pt x="96" y="1264"/>
                  <a:pt x="96" y="1264"/>
                  <a:pt x="96" y="1264"/>
                </a:cubicBezTo>
                <a:cubicBezTo>
                  <a:pt x="96" y="1264"/>
                  <a:pt x="96" y="1264"/>
                  <a:pt x="96" y="1264"/>
                </a:cubicBezTo>
                <a:close/>
                <a:moveTo>
                  <a:pt x="69" y="769"/>
                </a:moveTo>
                <a:cubicBezTo>
                  <a:pt x="69" y="769"/>
                  <a:pt x="69" y="769"/>
                  <a:pt x="69" y="769"/>
                </a:cubicBezTo>
                <a:cubicBezTo>
                  <a:pt x="69" y="769"/>
                  <a:pt x="69" y="768"/>
                  <a:pt x="69" y="768"/>
                </a:cubicBezTo>
                <a:cubicBezTo>
                  <a:pt x="0" y="745"/>
                  <a:pt x="0" y="745"/>
                  <a:pt x="0" y="745"/>
                </a:cubicBezTo>
                <a:cubicBezTo>
                  <a:pt x="0" y="746"/>
                  <a:pt x="0" y="746"/>
                  <a:pt x="0" y="746"/>
                </a:cubicBezTo>
                <a:cubicBezTo>
                  <a:pt x="67" y="769"/>
                  <a:pt x="67" y="769"/>
                  <a:pt x="67" y="769"/>
                </a:cubicBezTo>
                <a:cubicBezTo>
                  <a:pt x="0" y="887"/>
                  <a:pt x="0" y="887"/>
                  <a:pt x="0" y="887"/>
                </a:cubicBezTo>
                <a:cubicBezTo>
                  <a:pt x="0" y="890"/>
                  <a:pt x="0" y="890"/>
                  <a:pt x="0" y="890"/>
                </a:cubicBezTo>
                <a:cubicBezTo>
                  <a:pt x="69" y="769"/>
                  <a:pt x="69" y="769"/>
                  <a:pt x="69" y="769"/>
                </a:cubicBezTo>
                <a:cubicBezTo>
                  <a:pt x="69" y="769"/>
                  <a:pt x="69" y="769"/>
                  <a:pt x="69" y="769"/>
                </a:cubicBezTo>
                <a:close/>
                <a:moveTo>
                  <a:pt x="524" y="1173"/>
                </a:moveTo>
                <a:cubicBezTo>
                  <a:pt x="524" y="1173"/>
                  <a:pt x="524" y="1173"/>
                  <a:pt x="524" y="1173"/>
                </a:cubicBezTo>
                <a:cubicBezTo>
                  <a:pt x="524" y="1173"/>
                  <a:pt x="524" y="1173"/>
                  <a:pt x="524" y="1173"/>
                </a:cubicBezTo>
                <a:cubicBezTo>
                  <a:pt x="523" y="1173"/>
                  <a:pt x="523" y="1173"/>
                  <a:pt x="523" y="1173"/>
                </a:cubicBezTo>
                <a:cubicBezTo>
                  <a:pt x="393" y="1054"/>
                  <a:pt x="393" y="1054"/>
                  <a:pt x="393" y="1054"/>
                </a:cubicBezTo>
                <a:cubicBezTo>
                  <a:pt x="487" y="969"/>
                  <a:pt x="487" y="969"/>
                  <a:pt x="487" y="969"/>
                </a:cubicBezTo>
                <a:cubicBezTo>
                  <a:pt x="489" y="970"/>
                  <a:pt x="491" y="970"/>
                  <a:pt x="493" y="970"/>
                </a:cubicBezTo>
                <a:cubicBezTo>
                  <a:pt x="500" y="970"/>
                  <a:pt x="506" y="964"/>
                  <a:pt x="506" y="957"/>
                </a:cubicBezTo>
                <a:cubicBezTo>
                  <a:pt x="506" y="950"/>
                  <a:pt x="500" y="944"/>
                  <a:pt x="493" y="944"/>
                </a:cubicBezTo>
                <a:cubicBezTo>
                  <a:pt x="491" y="944"/>
                  <a:pt x="488" y="945"/>
                  <a:pt x="487" y="946"/>
                </a:cubicBezTo>
                <a:cubicBezTo>
                  <a:pt x="422" y="886"/>
                  <a:pt x="422" y="886"/>
                  <a:pt x="422" y="886"/>
                </a:cubicBezTo>
                <a:cubicBezTo>
                  <a:pt x="441" y="774"/>
                  <a:pt x="441" y="774"/>
                  <a:pt x="441" y="774"/>
                </a:cubicBezTo>
                <a:cubicBezTo>
                  <a:pt x="441" y="774"/>
                  <a:pt x="441" y="774"/>
                  <a:pt x="441" y="774"/>
                </a:cubicBezTo>
                <a:cubicBezTo>
                  <a:pt x="441" y="774"/>
                  <a:pt x="441" y="774"/>
                  <a:pt x="441" y="774"/>
                </a:cubicBezTo>
                <a:cubicBezTo>
                  <a:pt x="441" y="773"/>
                  <a:pt x="440" y="773"/>
                  <a:pt x="440" y="773"/>
                </a:cubicBezTo>
                <a:cubicBezTo>
                  <a:pt x="440" y="773"/>
                  <a:pt x="439" y="773"/>
                  <a:pt x="439" y="773"/>
                </a:cubicBezTo>
                <a:cubicBezTo>
                  <a:pt x="357" y="825"/>
                  <a:pt x="357" y="825"/>
                  <a:pt x="357" y="825"/>
                </a:cubicBezTo>
                <a:cubicBezTo>
                  <a:pt x="336" y="805"/>
                  <a:pt x="336" y="805"/>
                  <a:pt x="336" y="805"/>
                </a:cubicBezTo>
                <a:cubicBezTo>
                  <a:pt x="406" y="544"/>
                  <a:pt x="406" y="544"/>
                  <a:pt x="406" y="544"/>
                </a:cubicBezTo>
                <a:cubicBezTo>
                  <a:pt x="406" y="543"/>
                  <a:pt x="406" y="543"/>
                  <a:pt x="406" y="543"/>
                </a:cubicBezTo>
                <a:cubicBezTo>
                  <a:pt x="406" y="543"/>
                  <a:pt x="406" y="543"/>
                  <a:pt x="406" y="543"/>
                </a:cubicBezTo>
                <a:cubicBezTo>
                  <a:pt x="406" y="543"/>
                  <a:pt x="406" y="543"/>
                  <a:pt x="406" y="543"/>
                </a:cubicBezTo>
                <a:cubicBezTo>
                  <a:pt x="406" y="543"/>
                  <a:pt x="406" y="543"/>
                  <a:pt x="406" y="543"/>
                </a:cubicBezTo>
                <a:cubicBezTo>
                  <a:pt x="406" y="543"/>
                  <a:pt x="406" y="543"/>
                  <a:pt x="406" y="543"/>
                </a:cubicBezTo>
                <a:cubicBezTo>
                  <a:pt x="406" y="543"/>
                  <a:pt x="406" y="543"/>
                  <a:pt x="405" y="543"/>
                </a:cubicBezTo>
                <a:cubicBezTo>
                  <a:pt x="405" y="543"/>
                  <a:pt x="405" y="543"/>
                  <a:pt x="405" y="543"/>
                </a:cubicBezTo>
                <a:cubicBezTo>
                  <a:pt x="135" y="402"/>
                  <a:pt x="135" y="402"/>
                  <a:pt x="135" y="402"/>
                </a:cubicBezTo>
                <a:cubicBezTo>
                  <a:pt x="239" y="305"/>
                  <a:pt x="239" y="305"/>
                  <a:pt x="239" y="305"/>
                </a:cubicBezTo>
                <a:cubicBezTo>
                  <a:pt x="239" y="305"/>
                  <a:pt x="239" y="305"/>
                  <a:pt x="239" y="305"/>
                </a:cubicBezTo>
                <a:cubicBezTo>
                  <a:pt x="239" y="305"/>
                  <a:pt x="239" y="305"/>
                  <a:pt x="239" y="305"/>
                </a:cubicBezTo>
                <a:cubicBezTo>
                  <a:pt x="239" y="305"/>
                  <a:pt x="239" y="305"/>
                  <a:pt x="239" y="305"/>
                </a:cubicBezTo>
                <a:cubicBezTo>
                  <a:pt x="239" y="305"/>
                  <a:pt x="239" y="305"/>
                  <a:pt x="239" y="305"/>
                </a:cubicBezTo>
                <a:cubicBezTo>
                  <a:pt x="239" y="304"/>
                  <a:pt x="239" y="304"/>
                  <a:pt x="239" y="304"/>
                </a:cubicBezTo>
                <a:cubicBezTo>
                  <a:pt x="229" y="241"/>
                  <a:pt x="229" y="241"/>
                  <a:pt x="229" y="241"/>
                </a:cubicBezTo>
                <a:cubicBezTo>
                  <a:pt x="234" y="239"/>
                  <a:pt x="238" y="234"/>
                  <a:pt x="238" y="228"/>
                </a:cubicBezTo>
                <a:cubicBezTo>
                  <a:pt x="238" y="221"/>
                  <a:pt x="232" y="216"/>
                  <a:pt x="225" y="216"/>
                </a:cubicBezTo>
                <a:cubicBezTo>
                  <a:pt x="222" y="216"/>
                  <a:pt x="220" y="216"/>
                  <a:pt x="218" y="218"/>
                </a:cubicBezTo>
                <a:cubicBezTo>
                  <a:pt x="197" y="197"/>
                  <a:pt x="197" y="197"/>
                  <a:pt x="197" y="197"/>
                </a:cubicBezTo>
                <a:cubicBezTo>
                  <a:pt x="197" y="197"/>
                  <a:pt x="197" y="197"/>
                  <a:pt x="197" y="197"/>
                </a:cubicBezTo>
                <a:cubicBezTo>
                  <a:pt x="197" y="197"/>
                  <a:pt x="197" y="197"/>
                  <a:pt x="196" y="197"/>
                </a:cubicBezTo>
                <a:cubicBezTo>
                  <a:pt x="0" y="0"/>
                  <a:pt x="0" y="0"/>
                  <a:pt x="0" y="0"/>
                </a:cubicBezTo>
                <a:cubicBezTo>
                  <a:pt x="0" y="2"/>
                  <a:pt x="0" y="2"/>
                  <a:pt x="0" y="2"/>
                </a:cubicBezTo>
                <a:cubicBezTo>
                  <a:pt x="41" y="43"/>
                  <a:pt x="41" y="43"/>
                  <a:pt x="41" y="43"/>
                </a:cubicBezTo>
                <a:cubicBezTo>
                  <a:pt x="56" y="216"/>
                  <a:pt x="56" y="216"/>
                  <a:pt x="56" y="216"/>
                </a:cubicBezTo>
                <a:cubicBezTo>
                  <a:pt x="0" y="232"/>
                  <a:pt x="0" y="232"/>
                  <a:pt x="0" y="232"/>
                </a:cubicBezTo>
                <a:cubicBezTo>
                  <a:pt x="0" y="233"/>
                  <a:pt x="0" y="233"/>
                  <a:pt x="0" y="233"/>
                </a:cubicBezTo>
                <a:cubicBezTo>
                  <a:pt x="57" y="217"/>
                  <a:pt x="57" y="217"/>
                  <a:pt x="57" y="217"/>
                </a:cubicBezTo>
                <a:cubicBezTo>
                  <a:pt x="57" y="217"/>
                  <a:pt x="57" y="217"/>
                  <a:pt x="57" y="217"/>
                </a:cubicBezTo>
                <a:cubicBezTo>
                  <a:pt x="180" y="182"/>
                  <a:pt x="180" y="182"/>
                  <a:pt x="180" y="182"/>
                </a:cubicBezTo>
                <a:cubicBezTo>
                  <a:pt x="195" y="197"/>
                  <a:pt x="195" y="197"/>
                  <a:pt x="195" y="197"/>
                </a:cubicBezTo>
                <a:cubicBezTo>
                  <a:pt x="66" y="366"/>
                  <a:pt x="66" y="366"/>
                  <a:pt x="66" y="366"/>
                </a:cubicBezTo>
                <a:cubicBezTo>
                  <a:pt x="66" y="366"/>
                  <a:pt x="66" y="366"/>
                  <a:pt x="66" y="366"/>
                </a:cubicBezTo>
                <a:cubicBezTo>
                  <a:pt x="66" y="366"/>
                  <a:pt x="66" y="366"/>
                  <a:pt x="66" y="366"/>
                </a:cubicBezTo>
                <a:cubicBezTo>
                  <a:pt x="66" y="366"/>
                  <a:pt x="66" y="366"/>
                  <a:pt x="66" y="366"/>
                </a:cubicBezTo>
                <a:cubicBezTo>
                  <a:pt x="66" y="367"/>
                  <a:pt x="66" y="367"/>
                  <a:pt x="66" y="367"/>
                </a:cubicBezTo>
                <a:cubicBezTo>
                  <a:pt x="35" y="493"/>
                  <a:pt x="35" y="493"/>
                  <a:pt x="35" y="493"/>
                </a:cubicBezTo>
                <a:cubicBezTo>
                  <a:pt x="35" y="493"/>
                  <a:pt x="35" y="493"/>
                  <a:pt x="35" y="493"/>
                </a:cubicBezTo>
                <a:cubicBezTo>
                  <a:pt x="35" y="493"/>
                  <a:pt x="35" y="493"/>
                  <a:pt x="35" y="493"/>
                </a:cubicBezTo>
                <a:cubicBezTo>
                  <a:pt x="35" y="493"/>
                  <a:pt x="35" y="493"/>
                  <a:pt x="35" y="493"/>
                </a:cubicBezTo>
                <a:cubicBezTo>
                  <a:pt x="231" y="667"/>
                  <a:pt x="231" y="667"/>
                  <a:pt x="231" y="667"/>
                </a:cubicBezTo>
                <a:cubicBezTo>
                  <a:pt x="99" y="762"/>
                  <a:pt x="99" y="762"/>
                  <a:pt x="99" y="762"/>
                </a:cubicBezTo>
                <a:cubicBezTo>
                  <a:pt x="97" y="760"/>
                  <a:pt x="94" y="759"/>
                  <a:pt x="91" y="759"/>
                </a:cubicBezTo>
                <a:cubicBezTo>
                  <a:pt x="88" y="759"/>
                  <a:pt x="85" y="760"/>
                  <a:pt x="83" y="762"/>
                </a:cubicBezTo>
                <a:cubicBezTo>
                  <a:pt x="83" y="761"/>
                  <a:pt x="83" y="761"/>
                  <a:pt x="83" y="761"/>
                </a:cubicBezTo>
                <a:cubicBezTo>
                  <a:pt x="12" y="651"/>
                  <a:pt x="12" y="651"/>
                  <a:pt x="12" y="651"/>
                </a:cubicBezTo>
                <a:cubicBezTo>
                  <a:pt x="35" y="510"/>
                  <a:pt x="35" y="510"/>
                  <a:pt x="35" y="510"/>
                </a:cubicBezTo>
                <a:cubicBezTo>
                  <a:pt x="35" y="510"/>
                  <a:pt x="35" y="510"/>
                  <a:pt x="35" y="510"/>
                </a:cubicBezTo>
                <a:cubicBezTo>
                  <a:pt x="35" y="509"/>
                  <a:pt x="34" y="509"/>
                  <a:pt x="34" y="509"/>
                </a:cubicBezTo>
                <a:cubicBezTo>
                  <a:pt x="34" y="509"/>
                  <a:pt x="34" y="509"/>
                  <a:pt x="34" y="509"/>
                </a:cubicBezTo>
                <a:cubicBezTo>
                  <a:pt x="34" y="509"/>
                  <a:pt x="34" y="509"/>
                  <a:pt x="34" y="509"/>
                </a:cubicBezTo>
                <a:cubicBezTo>
                  <a:pt x="0" y="492"/>
                  <a:pt x="0" y="492"/>
                  <a:pt x="0" y="492"/>
                </a:cubicBezTo>
                <a:cubicBezTo>
                  <a:pt x="0" y="494"/>
                  <a:pt x="0" y="494"/>
                  <a:pt x="0" y="494"/>
                </a:cubicBezTo>
                <a:cubicBezTo>
                  <a:pt x="33" y="510"/>
                  <a:pt x="33" y="510"/>
                  <a:pt x="33" y="510"/>
                </a:cubicBezTo>
                <a:cubicBezTo>
                  <a:pt x="10" y="579"/>
                  <a:pt x="10" y="579"/>
                  <a:pt x="10" y="579"/>
                </a:cubicBezTo>
                <a:cubicBezTo>
                  <a:pt x="0" y="611"/>
                  <a:pt x="0" y="611"/>
                  <a:pt x="0" y="611"/>
                </a:cubicBezTo>
                <a:cubicBezTo>
                  <a:pt x="0" y="616"/>
                  <a:pt x="0" y="616"/>
                  <a:pt x="0" y="616"/>
                </a:cubicBezTo>
                <a:cubicBezTo>
                  <a:pt x="32" y="519"/>
                  <a:pt x="32" y="519"/>
                  <a:pt x="32" y="519"/>
                </a:cubicBezTo>
                <a:cubicBezTo>
                  <a:pt x="10" y="650"/>
                  <a:pt x="10" y="650"/>
                  <a:pt x="10" y="650"/>
                </a:cubicBezTo>
                <a:cubicBezTo>
                  <a:pt x="0" y="634"/>
                  <a:pt x="0" y="634"/>
                  <a:pt x="0" y="634"/>
                </a:cubicBezTo>
                <a:cubicBezTo>
                  <a:pt x="0" y="636"/>
                  <a:pt x="0" y="636"/>
                  <a:pt x="0" y="636"/>
                </a:cubicBezTo>
                <a:cubicBezTo>
                  <a:pt x="10" y="652"/>
                  <a:pt x="10" y="652"/>
                  <a:pt x="10" y="652"/>
                </a:cubicBezTo>
                <a:cubicBezTo>
                  <a:pt x="0" y="713"/>
                  <a:pt x="0" y="713"/>
                  <a:pt x="0" y="713"/>
                </a:cubicBezTo>
                <a:cubicBezTo>
                  <a:pt x="0" y="723"/>
                  <a:pt x="0" y="723"/>
                  <a:pt x="0" y="723"/>
                </a:cubicBezTo>
                <a:cubicBezTo>
                  <a:pt x="11" y="654"/>
                  <a:pt x="11" y="654"/>
                  <a:pt x="11" y="654"/>
                </a:cubicBezTo>
                <a:cubicBezTo>
                  <a:pt x="73" y="749"/>
                  <a:pt x="73" y="749"/>
                  <a:pt x="73" y="749"/>
                </a:cubicBezTo>
                <a:cubicBezTo>
                  <a:pt x="82" y="762"/>
                  <a:pt x="82" y="762"/>
                  <a:pt x="82" y="762"/>
                </a:cubicBezTo>
                <a:cubicBezTo>
                  <a:pt x="80" y="765"/>
                  <a:pt x="78" y="768"/>
                  <a:pt x="78" y="772"/>
                </a:cubicBezTo>
                <a:cubicBezTo>
                  <a:pt x="78" y="777"/>
                  <a:pt x="80" y="781"/>
                  <a:pt x="84" y="783"/>
                </a:cubicBezTo>
                <a:cubicBezTo>
                  <a:pt x="84" y="785"/>
                  <a:pt x="84" y="785"/>
                  <a:pt x="84" y="785"/>
                </a:cubicBezTo>
                <a:cubicBezTo>
                  <a:pt x="9" y="1054"/>
                  <a:pt x="9" y="1054"/>
                  <a:pt x="9" y="1054"/>
                </a:cubicBezTo>
                <a:cubicBezTo>
                  <a:pt x="0" y="1071"/>
                  <a:pt x="0" y="1071"/>
                  <a:pt x="0" y="1071"/>
                </a:cubicBezTo>
                <a:cubicBezTo>
                  <a:pt x="0" y="1074"/>
                  <a:pt x="0" y="1074"/>
                  <a:pt x="0" y="1074"/>
                </a:cubicBezTo>
                <a:cubicBezTo>
                  <a:pt x="10" y="1055"/>
                  <a:pt x="10" y="1055"/>
                  <a:pt x="10" y="1055"/>
                </a:cubicBezTo>
                <a:cubicBezTo>
                  <a:pt x="32" y="1067"/>
                  <a:pt x="32" y="1067"/>
                  <a:pt x="32" y="1067"/>
                </a:cubicBezTo>
                <a:cubicBezTo>
                  <a:pt x="167" y="1140"/>
                  <a:pt x="167" y="1140"/>
                  <a:pt x="167" y="1140"/>
                </a:cubicBezTo>
                <a:cubicBezTo>
                  <a:pt x="167" y="1140"/>
                  <a:pt x="167" y="1140"/>
                  <a:pt x="167" y="1140"/>
                </a:cubicBezTo>
                <a:cubicBezTo>
                  <a:pt x="167" y="1140"/>
                  <a:pt x="167" y="1141"/>
                  <a:pt x="167" y="1141"/>
                </a:cubicBezTo>
                <a:cubicBezTo>
                  <a:pt x="167" y="1141"/>
                  <a:pt x="167" y="1141"/>
                  <a:pt x="167" y="1141"/>
                </a:cubicBezTo>
                <a:cubicBezTo>
                  <a:pt x="167" y="1141"/>
                  <a:pt x="167" y="1141"/>
                  <a:pt x="167" y="1141"/>
                </a:cubicBezTo>
                <a:cubicBezTo>
                  <a:pt x="167" y="1141"/>
                  <a:pt x="167" y="1141"/>
                  <a:pt x="167" y="1141"/>
                </a:cubicBezTo>
                <a:cubicBezTo>
                  <a:pt x="226" y="1174"/>
                  <a:pt x="226" y="1174"/>
                  <a:pt x="226" y="1174"/>
                </a:cubicBezTo>
                <a:cubicBezTo>
                  <a:pt x="99" y="1520"/>
                  <a:pt x="99" y="1520"/>
                  <a:pt x="99" y="1520"/>
                </a:cubicBezTo>
                <a:cubicBezTo>
                  <a:pt x="0" y="1399"/>
                  <a:pt x="0" y="1399"/>
                  <a:pt x="0" y="1399"/>
                </a:cubicBezTo>
                <a:cubicBezTo>
                  <a:pt x="0" y="1401"/>
                  <a:pt x="0" y="1401"/>
                  <a:pt x="0" y="1401"/>
                </a:cubicBezTo>
                <a:cubicBezTo>
                  <a:pt x="99" y="1521"/>
                  <a:pt x="99" y="1521"/>
                  <a:pt x="99" y="1521"/>
                </a:cubicBezTo>
                <a:cubicBezTo>
                  <a:pt x="22" y="1752"/>
                  <a:pt x="22" y="1752"/>
                  <a:pt x="22" y="1752"/>
                </a:cubicBezTo>
                <a:cubicBezTo>
                  <a:pt x="19" y="1760"/>
                  <a:pt x="19" y="1760"/>
                  <a:pt x="19" y="1760"/>
                </a:cubicBezTo>
                <a:cubicBezTo>
                  <a:pt x="0" y="1779"/>
                  <a:pt x="0" y="1779"/>
                  <a:pt x="0" y="1779"/>
                </a:cubicBezTo>
                <a:cubicBezTo>
                  <a:pt x="0" y="1781"/>
                  <a:pt x="0" y="1781"/>
                  <a:pt x="0" y="1781"/>
                </a:cubicBezTo>
                <a:cubicBezTo>
                  <a:pt x="154" y="1627"/>
                  <a:pt x="154" y="1627"/>
                  <a:pt x="154" y="1627"/>
                </a:cubicBezTo>
                <a:cubicBezTo>
                  <a:pt x="155" y="1628"/>
                  <a:pt x="157" y="1628"/>
                  <a:pt x="159" y="1628"/>
                </a:cubicBezTo>
                <a:cubicBezTo>
                  <a:pt x="166" y="1628"/>
                  <a:pt x="172" y="1622"/>
                  <a:pt x="172" y="1615"/>
                </a:cubicBezTo>
                <a:cubicBezTo>
                  <a:pt x="172" y="1614"/>
                  <a:pt x="171" y="1612"/>
                  <a:pt x="171" y="1610"/>
                </a:cubicBezTo>
                <a:cubicBezTo>
                  <a:pt x="304" y="1477"/>
                  <a:pt x="304" y="1477"/>
                  <a:pt x="304" y="1477"/>
                </a:cubicBezTo>
                <a:cubicBezTo>
                  <a:pt x="455" y="1326"/>
                  <a:pt x="455" y="1326"/>
                  <a:pt x="455" y="1326"/>
                </a:cubicBezTo>
                <a:cubicBezTo>
                  <a:pt x="455" y="1326"/>
                  <a:pt x="455" y="1326"/>
                  <a:pt x="455" y="1326"/>
                </a:cubicBezTo>
                <a:cubicBezTo>
                  <a:pt x="502" y="1279"/>
                  <a:pt x="502" y="1279"/>
                  <a:pt x="502" y="1279"/>
                </a:cubicBezTo>
                <a:cubicBezTo>
                  <a:pt x="503" y="1279"/>
                  <a:pt x="503" y="1278"/>
                  <a:pt x="503" y="1278"/>
                </a:cubicBezTo>
                <a:cubicBezTo>
                  <a:pt x="524" y="1173"/>
                  <a:pt x="524" y="1173"/>
                  <a:pt x="524" y="1173"/>
                </a:cubicBezTo>
                <a:cubicBezTo>
                  <a:pt x="524" y="1173"/>
                  <a:pt x="524" y="1173"/>
                  <a:pt x="524" y="1173"/>
                </a:cubicBezTo>
                <a:cubicBezTo>
                  <a:pt x="524" y="1173"/>
                  <a:pt x="524" y="1173"/>
                  <a:pt x="524" y="1173"/>
                </a:cubicBezTo>
                <a:cubicBezTo>
                  <a:pt x="524" y="1173"/>
                  <a:pt x="524" y="1173"/>
                  <a:pt x="524" y="1173"/>
                </a:cubicBezTo>
                <a:cubicBezTo>
                  <a:pt x="524" y="1173"/>
                  <a:pt x="524" y="1173"/>
                  <a:pt x="524" y="1173"/>
                </a:cubicBezTo>
                <a:close/>
                <a:moveTo>
                  <a:pt x="58" y="215"/>
                </a:moveTo>
                <a:cubicBezTo>
                  <a:pt x="43" y="45"/>
                  <a:pt x="43" y="45"/>
                  <a:pt x="43" y="45"/>
                </a:cubicBezTo>
                <a:cubicBezTo>
                  <a:pt x="178" y="181"/>
                  <a:pt x="178" y="181"/>
                  <a:pt x="178" y="181"/>
                </a:cubicBezTo>
                <a:lnTo>
                  <a:pt x="58" y="215"/>
                </a:lnTo>
                <a:close/>
                <a:moveTo>
                  <a:pt x="521" y="1173"/>
                </a:moveTo>
                <a:cubicBezTo>
                  <a:pt x="230" y="1173"/>
                  <a:pt x="230" y="1173"/>
                  <a:pt x="230" y="1173"/>
                </a:cubicBezTo>
                <a:cubicBezTo>
                  <a:pt x="392" y="1055"/>
                  <a:pt x="392" y="1055"/>
                  <a:pt x="392" y="1055"/>
                </a:cubicBezTo>
                <a:lnTo>
                  <a:pt x="521" y="1173"/>
                </a:lnTo>
                <a:close/>
                <a:moveTo>
                  <a:pt x="521" y="1174"/>
                </a:moveTo>
                <a:cubicBezTo>
                  <a:pt x="446" y="1235"/>
                  <a:pt x="446" y="1235"/>
                  <a:pt x="446" y="1235"/>
                </a:cubicBezTo>
                <a:cubicBezTo>
                  <a:pt x="390" y="1281"/>
                  <a:pt x="390" y="1281"/>
                  <a:pt x="390" y="1281"/>
                </a:cubicBezTo>
                <a:cubicBezTo>
                  <a:pt x="257" y="1192"/>
                  <a:pt x="257" y="1192"/>
                  <a:pt x="257" y="1192"/>
                </a:cubicBezTo>
                <a:cubicBezTo>
                  <a:pt x="230" y="1174"/>
                  <a:pt x="230" y="1174"/>
                  <a:pt x="230" y="1174"/>
                </a:cubicBezTo>
                <a:lnTo>
                  <a:pt x="521" y="1174"/>
                </a:lnTo>
                <a:close/>
                <a:moveTo>
                  <a:pt x="395" y="958"/>
                </a:moveTo>
                <a:cubicBezTo>
                  <a:pt x="395" y="959"/>
                  <a:pt x="395" y="959"/>
                  <a:pt x="395" y="959"/>
                </a:cubicBezTo>
                <a:cubicBezTo>
                  <a:pt x="391" y="1052"/>
                  <a:pt x="391" y="1052"/>
                  <a:pt x="391" y="1052"/>
                </a:cubicBezTo>
                <a:cubicBezTo>
                  <a:pt x="100" y="781"/>
                  <a:pt x="100" y="781"/>
                  <a:pt x="100" y="781"/>
                </a:cubicBezTo>
                <a:cubicBezTo>
                  <a:pt x="101" y="780"/>
                  <a:pt x="101" y="780"/>
                  <a:pt x="101" y="779"/>
                </a:cubicBezTo>
                <a:lnTo>
                  <a:pt x="395" y="958"/>
                </a:lnTo>
                <a:close/>
                <a:moveTo>
                  <a:pt x="102" y="778"/>
                </a:moveTo>
                <a:cubicBezTo>
                  <a:pt x="102" y="778"/>
                  <a:pt x="102" y="778"/>
                  <a:pt x="102" y="778"/>
                </a:cubicBezTo>
                <a:cubicBezTo>
                  <a:pt x="294" y="865"/>
                  <a:pt x="294" y="865"/>
                  <a:pt x="294" y="865"/>
                </a:cubicBezTo>
                <a:cubicBezTo>
                  <a:pt x="294" y="865"/>
                  <a:pt x="294" y="865"/>
                  <a:pt x="294" y="865"/>
                </a:cubicBezTo>
                <a:cubicBezTo>
                  <a:pt x="365" y="898"/>
                  <a:pt x="365" y="898"/>
                  <a:pt x="365" y="898"/>
                </a:cubicBezTo>
                <a:cubicBezTo>
                  <a:pt x="482" y="951"/>
                  <a:pt x="482" y="951"/>
                  <a:pt x="482" y="951"/>
                </a:cubicBezTo>
                <a:cubicBezTo>
                  <a:pt x="481" y="953"/>
                  <a:pt x="480" y="955"/>
                  <a:pt x="480" y="957"/>
                </a:cubicBezTo>
                <a:cubicBezTo>
                  <a:pt x="396" y="957"/>
                  <a:pt x="396" y="957"/>
                  <a:pt x="396" y="957"/>
                </a:cubicBezTo>
                <a:lnTo>
                  <a:pt x="102" y="778"/>
                </a:lnTo>
                <a:close/>
                <a:moveTo>
                  <a:pt x="393" y="1052"/>
                </a:moveTo>
                <a:cubicBezTo>
                  <a:pt x="396" y="959"/>
                  <a:pt x="396" y="959"/>
                  <a:pt x="396" y="959"/>
                </a:cubicBezTo>
                <a:cubicBezTo>
                  <a:pt x="480" y="959"/>
                  <a:pt x="480" y="959"/>
                  <a:pt x="480" y="959"/>
                </a:cubicBezTo>
                <a:cubicBezTo>
                  <a:pt x="481" y="963"/>
                  <a:pt x="483" y="966"/>
                  <a:pt x="486" y="968"/>
                </a:cubicBezTo>
                <a:lnTo>
                  <a:pt x="393" y="1052"/>
                </a:lnTo>
                <a:close/>
                <a:moveTo>
                  <a:pt x="485" y="947"/>
                </a:moveTo>
                <a:cubicBezTo>
                  <a:pt x="484" y="948"/>
                  <a:pt x="483" y="949"/>
                  <a:pt x="482" y="950"/>
                </a:cubicBezTo>
                <a:cubicBezTo>
                  <a:pt x="416" y="920"/>
                  <a:pt x="416" y="920"/>
                  <a:pt x="416" y="920"/>
                </a:cubicBezTo>
                <a:cubicBezTo>
                  <a:pt x="422" y="887"/>
                  <a:pt x="422" y="887"/>
                  <a:pt x="422" y="887"/>
                </a:cubicBezTo>
                <a:lnTo>
                  <a:pt x="485" y="947"/>
                </a:lnTo>
                <a:close/>
                <a:moveTo>
                  <a:pt x="439" y="775"/>
                </a:moveTo>
                <a:cubicBezTo>
                  <a:pt x="421" y="884"/>
                  <a:pt x="421" y="884"/>
                  <a:pt x="421" y="884"/>
                </a:cubicBezTo>
                <a:cubicBezTo>
                  <a:pt x="358" y="826"/>
                  <a:pt x="358" y="826"/>
                  <a:pt x="358" y="826"/>
                </a:cubicBezTo>
                <a:lnTo>
                  <a:pt x="439" y="775"/>
                </a:lnTo>
                <a:close/>
                <a:moveTo>
                  <a:pt x="420" y="886"/>
                </a:moveTo>
                <a:cubicBezTo>
                  <a:pt x="415" y="919"/>
                  <a:pt x="415" y="919"/>
                  <a:pt x="415" y="919"/>
                </a:cubicBezTo>
                <a:cubicBezTo>
                  <a:pt x="338" y="884"/>
                  <a:pt x="338" y="884"/>
                  <a:pt x="338" y="884"/>
                </a:cubicBezTo>
                <a:cubicBezTo>
                  <a:pt x="296" y="864"/>
                  <a:pt x="296" y="864"/>
                  <a:pt x="296" y="864"/>
                </a:cubicBezTo>
                <a:cubicBezTo>
                  <a:pt x="356" y="827"/>
                  <a:pt x="356" y="827"/>
                  <a:pt x="356" y="827"/>
                </a:cubicBezTo>
                <a:lnTo>
                  <a:pt x="420" y="886"/>
                </a:lnTo>
                <a:close/>
                <a:moveTo>
                  <a:pt x="355" y="826"/>
                </a:moveTo>
                <a:cubicBezTo>
                  <a:pt x="294" y="864"/>
                  <a:pt x="294" y="864"/>
                  <a:pt x="294" y="864"/>
                </a:cubicBezTo>
                <a:cubicBezTo>
                  <a:pt x="103" y="776"/>
                  <a:pt x="103" y="776"/>
                  <a:pt x="103" y="776"/>
                </a:cubicBezTo>
                <a:cubicBezTo>
                  <a:pt x="103" y="775"/>
                  <a:pt x="103" y="774"/>
                  <a:pt x="103" y="772"/>
                </a:cubicBezTo>
                <a:cubicBezTo>
                  <a:pt x="103" y="772"/>
                  <a:pt x="103" y="772"/>
                  <a:pt x="103" y="771"/>
                </a:cubicBezTo>
                <a:cubicBezTo>
                  <a:pt x="297" y="771"/>
                  <a:pt x="297" y="771"/>
                  <a:pt x="297" y="771"/>
                </a:cubicBezTo>
                <a:cubicBezTo>
                  <a:pt x="298" y="772"/>
                  <a:pt x="298" y="772"/>
                  <a:pt x="298" y="772"/>
                </a:cubicBezTo>
                <a:lnTo>
                  <a:pt x="355" y="826"/>
                </a:lnTo>
                <a:close/>
                <a:moveTo>
                  <a:pt x="334" y="804"/>
                </a:moveTo>
                <a:cubicBezTo>
                  <a:pt x="299" y="771"/>
                  <a:pt x="299" y="771"/>
                  <a:pt x="299" y="771"/>
                </a:cubicBezTo>
                <a:cubicBezTo>
                  <a:pt x="402" y="551"/>
                  <a:pt x="402" y="551"/>
                  <a:pt x="402" y="551"/>
                </a:cubicBezTo>
                <a:lnTo>
                  <a:pt x="334" y="804"/>
                </a:lnTo>
                <a:close/>
                <a:moveTo>
                  <a:pt x="196" y="198"/>
                </a:moveTo>
                <a:cubicBezTo>
                  <a:pt x="216" y="219"/>
                  <a:pt x="216" y="219"/>
                  <a:pt x="216" y="219"/>
                </a:cubicBezTo>
                <a:cubicBezTo>
                  <a:pt x="214" y="221"/>
                  <a:pt x="212" y="225"/>
                  <a:pt x="212" y="228"/>
                </a:cubicBezTo>
                <a:cubicBezTo>
                  <a:pt x="212" y="235"/>
                  <a:pt x="218" y="241"/>
                  <a:pt x="225" y="241"/>
                </a:cubicBezTo>
                <a:cubicBezTo>
                  <a:pt x="226" y="241"/>
                  <a:pt x="226" y="241"/>
                  <a:pt x="227" y="241"/>
                </a:cubicBezTo>
                <a:cubicBezTo>
                  <a:pt x="238" y="304"/>
                  <a:pt x="238" y="304"/>
                  <a:pt x="238" y="304"/>
                </a:cubicBezTo>
                <a:cubicBezTo>
                  <a:pt x="181" y="324"/>
                  <a:pt x="181" y="324"/>
                  <a:pt x="181" y="324"/>
                </a:cubicBezTo>
                <a:cubicBezTo>
                  <a:pt x="69" y="365"/>
                  <a:pt x="69" y="365"/>
                  <a:pt x="69" y="365"/>
                </a:cubicBezTo>
                <a:lnTo>
                  <a:pt x="196" y="198"/>
                </a:lnTo>
                <a:close/>
                <a:moveTo>
                  <a:pt x="67" y="367"/>
                </a:moveTo>
                <a:cubicBezTo>
                  <a:pt x="235" y="306"/>
                  <a:pt x="235" y="306"/>
                  <a:pt x="235" y="306"/>
                </a:cubicBezTo>
                <a:cubicBezTo>
                  <a:pt x="133" y="401"/>
                  <a:pt x="133" y="401"/>
                  <a:pt x="133" y="401"/>
                </a:cubicBezTo>
                <a:cubicBezTo>
                  <a:pt x="133" y="401"/>
                  <a:pt x="133" y="401"/>
                  <a:pt x="133" y="401"/>
                </a:cubicBezTo>
                <a:cubicBezTo>
                  <a:pt x="37" y="490"/>
                  <a:pt x="37" y="490"/>
                  <a:pt x="37" y="490"/>
                </a:cubicBezTo>
                <a:lnTo>
                  <a:pt x="67" y="367"/>
                </a:lnTo>
                <a:close/>
                <a:moveTo>
                  <a:pt x="37" y="493"/>
                </a:moveTo>
                <a:cubicBezTo>
                  <a:pt x="134" y="403"/>
                  <a:pt x="134" y="403"/>
                  <a:pt x="134" y="403"/>
                </a:cubicBezTo>
                <a:cubicBezTo>
                  <a:pt x="404" y="543"/>
                  <a:pt x="404" y="543"/>
                  <a:pt x="404" y="543"/>
                </a:cubicBezTo>
                <a:cubicBezTo>
                  <a:pt x="391" y="553"/>
                  <a:pt x="391" y="553"/>
                  <a:pt x="391" y="553"/>
                </a:cubicBezTo>
                <a:cubicBezTo>
                  <a:pt x="233" y="666"/>
                  <a:pt x="233" y="666"/>
                  <a:pt x="233" y="666"/>
                </a:cubicBezTo>
                <a:lnTo>
                  <a:pt x="37" y="493"/>
                </a:lnTo>
                <a:close/>
                <a:moveTo>
                  <a:pt x="403" y="546"/>
                </a:moveTo>
                <a:cubicBezTo>
                  <a:pt x="297" y="770"/>
                  <a:pt x="297" y="770"/>
                  <a:pt x="297" y="770"/>
                </a:cubicBezTo>
                <a:cubicBezTo>
                  <a:pt x="103" y="770"/>
                  <a:pt x="103" y="770"/>
                  <a:pt x="103" y="770"/>
                </a:cubicBezTo>
                <a:cubicBezTo>
                  <a:pt x="103" y="767"/>
                  <a:pt x="102" y="765"/>
                  <a:pt x="100" y="763"/>
                </a:cubicBezTo>
                <a:lnTo>
                  <a:pt x="403" y="546"/>
                </a:lnTo>
                <a:close/>
                <a:moveTo>
                  <a:pt x="99" y="782"/>
                </a:moveTo>
                <a:cubicBezTo>
                  <a:pt x="281" y="951"/>
                  <a:pt x="281" y="951"/>
                  <a:pt x="281" y="951"/>
                </a:cubicBezTo>
                <a:cubicBezTo>
                  <a:pt x="196" y="951"/>
                  <a:pt x="196" y="951"/>
                  <a:pt x="196" y="951"/>
                </a:cubicBezTo>
                <a:cubicBezTo>
                  <a:pt x="97" y="783"/>
                  <a:pt x="97" y="783"/>
                  <a:pt x="97" y="783"/>
                </a:cubicBezTo>
                <a:cubicBezTo>
                  <a:pt x="98" y="783"/>
                  <a:pt x="98" y="782"/>
                  <a:pt x="99" y="782"/>
                </a:cubicBezTo>
                <a:close/>
                <a:moveTo>
                  <a:pt x="38" y="955"/>
                </a:moveTo>
                <a:cubicBezTo>
                  <a:pt x="86" y="784"/>
                  <a:pt x="86" y="784"/>
                  <a:pt x="86" y="784"/>
                </a:cubicBezTo>
                <a:cubicBezTo>
                  <a:pt x="87" y="784"/>
                  <a:pt x="89" y="785"/>
                  <a:pt x="91" y="785"/>
                </a:cubicBezTo>
                <a:cubicBezTo>
                  <a:pt x="92" y="785"/>
                  <a:pt x="94" y="785"/>
                  <a:pt x="95" y="784"/>
                </a:cubicBezTo>
                <a:cubicBezTo>
                  <a:pt x="195" y="952"/>
                  <a:pt x="195" y="952"/>
                  <a:pt x="195" y="952"/>
                </a:cubicBezTo>
                <a:cubicBezTo>
                  <a:pt x="11" y="1052"/>
                  <a:pt x="11" y="1052"/>
                  <a:pt x="11" y="1052"/>
                </a:cubicBezTo>
                <a:lnTo>
                  <a:pt x="38" y="955"/>
                </a:lnTo>
                <a:close/>
                <a:moveTo>
                  <a:pt x="167" y="1139"/>
                </a:moveTo>
                <a:cubicBezTo>
                  <a:pt x="67" y="1084"/>
                  <a:pt x="67" y="1084"/>
                  <a:pt x="67" y="1084"/>
                </a:cubicBezTo>
                <a:cubicBezTo>
                  <a:pt x="12" y="1054"/>
                  <a:pt x="12" y="1054"/>
                  <a:pt x="12" y="1054"/>
                </a:cubicBezTo>
                <a:cubicBezTo>
                  <a:pt x="195" y="953"/>
                  <a:pt x="195" y="953"/>
                  <a:pt x="195" y="953"/>
                </a:cubicBezTo>
                <a:cubicBezTo>
                  <a:pt x="190" y="986"/>
                  <a:pt x="190" y="986"/>
                  <a:pt x="190" y="986"/>
                </a:cubicBezTo>
                <a:lnTo>
                  <a:pt x="167" y="1139"/>
                </a:lnTo>
                <a:close/>
                <a:moveTo>
                  <a:pt x="197" y="953"/>
                </a:moveTo>
                <a:cubicBezTo>
                  <a:pt x="282" y="953"/>
                  <a:pt x="282" y="953"/>
                  <a:pt x="282" y="953"/>
                </a:cubicBezTo>
                <a:cubicBezTo>
                  <a:pt x="391" y="1054"/>
                  <a:pt x="391" y="1054"/>
                  <a:pt x="391" y="1054"/>
                </a:cubicBezTo>
                <a:cubicBezTo>
                  <a:pt x="168" y="1139"/>
                  <a:pt x="168" y="1139"/>
                  <a:pt x="168" y="1139"/>
                </a:cubicBezTo>
                <a:lnTo>
                  <a:pt x="197" y="953"/>
                </a:lnTo>
                <a:close/>
                <a:moveTo>
                  <a:pt x="169" y="1140"/>
                </a:moveTo>
                <a:cubicBezTo>
                  <a:pt x="248" y="1110"/>
                  <a:pt x="248" y="1110"/>
                  <a:pt x="248" y="1110"/>
                </a:cubicBezTo>
                <a:cubicBezTo>
                  <a:pt x="387" y="1057"/>
                  <a:pt x="387" y="1057"/>
                  <a:pt x="387" y="1057"/>
                </a:cubicBezTo>
                <a:cubicBezTo>
                  <a:pt x="227" y="1172"/>
                  <a:pt x="227" y="1172"/>
                  <a:pt x="227" y="1172"/>
                </a:cubicBezTo>
                <a:lnTo>
                  <a:pt x="169" y="1140"/>
                </a:lnTo>
                <a:close/>
                <a:moveTo>
                  <a:pt x="228" y="1174"/>
                </a:moveTo>
                <a:cubicBezTo>
                  <a:pt x="389" y="1282"/>
                  <a:pt x="389" y="1282"/>
                  <a:pt x="389" y="1282"/>
                </a:cubicBezTo>
                <a:cubicBezTo>
                  <a:pt x="125" y="1499"/>
                  <a:pt x="125" y="1499"/>
                  <a:pt x="125" y="1499"/>
                </a:cubicBezTo>
                <a:cubicBezTo>
                  <a:pt x="101" y="1519"/>
                  <a:pt x="101" y="1519"/>
                  <a:pt x="101" y="1519"/>
                </a:cubicBezTo>
                <a:lnTo>
                  <a:pt x="228" y="1174"/>
                </a:lnTo>
                <a:close/>
                <a:moveTo>
                  <a:pt x="21" y="1758"/>
                </a:moveTo>
                <a:cubicBezTo>
                  <a:pt x="100" y="1523"/>
                  <a:pt x="100" y="1523"/>
                  <a:pt x="100" y="1523"/>
                </a:cubicBezTo>
                <a:cubicBezTo>
                  <a:pt x="152" y="1605"/>
                  <a:pt x="152" y="1605"/>
                  <a:pt x="152" y="1605"/>
                </a:cubicBezTo>
                <a:cubicBezTo>
                  <a:pt x="148" y="1607"/>
                  <a:pt x="146" y="1611"/>
                  <a:pt x="146" y="1615"/>
                </a:cubicBezTo>
                <a:cubicBezTo>
                  <a:pt x="146" y="1620"/>
                  <a:pt x="149" y="1624"/>
                  <a:pt x="153" y="1626"/>
                </a:cubicBezTo>
                <a:lnTo>
                  <a:pt x="21" y="1758"/>
                </a:lnTo>
                <a:close/>
                <a:moveTo>
                  <a:pt x="170" y="1609"/>
                </a:moveTo>
                <a:cubicBezTo>
                  <a:pt x="168" y="1605"/>
                  <a:pt x="164" y="1603"/>
                  <a:pt x="159" y="1603"/>
                </a:cubicBezTo>
                <a:cubicBezTo>
                  <a:pt x="157" y="1603"/>
                  <a:pt x="155" y="1603"/>
                  <a:pt x="153" y="1604"/>
                </a:cubicBezTo>
                <a:cubicBezTo>
                  <a:pt x="101" y="1522"/>
                  <a:pt x="101" y="1522"/>
                  <a:pt x="101" y="1522"/>
                </a:cubicBezTo>
                <a:cubicBezTo>
                  <a:pt x="172" y="1506"/>
                  <a:pt x="172" y="1506"/>
                  <a:pt x="172" y="1506"/>
                </a:cubicBezTo>
                <a:cubicBezTo>
                  <a:pt x="301" y="1478"/>
                  <a:pt x="301" y="1478"/>
                  <a:pt x="301" y="1478"/>
                </a:cubicBezTo>
                <a:lnTo>
                  <a:pt x="170" y="1609"/>
                </a:lnTo>
                <a:close/>
                <a:moveTo>
                  <a:pt x="303" y="1476"/>
                </a:moveTo>
                <a:cubicBezTo>
                  <a:pt x="102" y="1520"/>
                  <a:pt x="102" y="1520"/>
                  <a:pt x="102" y="1520"/>
                </a:cubicBezTo>
                <a:cubicBezTo>
                  <a:pt x="390" y="1283"/>
                  <a:pt x="390" y="1283"/>
                  <a:pt x="390" y="1283"/>
                </a:cubicBezTo>
                <a:cubicBezTo>
                  <a:pt x="454" y="1325"/>
                  <a:pt x="454" y="1325"/>
                  <a:pt x="454" y="1325"/>
                </a:cubicBezTo>
                <a:lnTo>
                  <a:pt x="303" y="1476"/>
                </a:lnTo>
                <a:close/>
                <a:moveTo>
                  <a:pt x="501" y="1278"/>
                </a:moveTo>
                <a:cubicBezTo>
                  <a:pt x="455" y="1324"/>
                  <a:pt x="455" y="1324"/>
                  <a:pt x="455" y="1324"/>
                </a:cubicBezTo>
                <a:cubicBezTo>
                  <a:pt x="392" y="1282"/>
                  <a:pt x="392" y="1282"/>
                  <a:pt x="392" y="1282"/>
                </a:cubicBezTo>
                <a:cubicBezTo>
                  <a:pt x="522" y="1175"/>
                  <a:pt x="522" y="1175"/>
                  <a:pt x="522" y="1175"/>
                </a:cubicBezTo>
                <a:lnTo>
                  <a:pt x="501" y="1278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37297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内容与标题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 rot="5400000">
            <a:off x="2667000" y="2992120"/>
            <a:ext cx="6858000" cy="8737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3600" b="1"/>
          </a:p>
        </p:txBody>
      </p:sp>
      <p:sp>
        <p:nvSpPr>
          <p:cNvPr id="10" name="Freeform 6"/>
          <p:cNvSpPr>
            <a:spLocks noEditPoints="1"/>
          </p:cNvSpPr>
          <p:nvPr userDrawn="1"/>
        </p:nvSpPr>
        <p:spPr bwMode="auto">
          <a:xfrm rot="10800000" flipV="1">
            <a:off x="5649758" y="981710"/>
            <a:ext cx="883121" cy="2950210"/>
          </a:xfrm>
          <a:custGeom>
            <a:avLst/>
            <a:gdLst>
              <a:gd name="T0" fmla="*/ 94 w 524"/>
              <a:gd name="T1" fmla="*/ 1264 h 1781"/>
              <a:gd name="T2" fmla="*/ 69 w 524"/>
              <a:gd name="T3" fmla="*/ 769 h 1781"/>
              <a:gd name="T4" fmla="*/ 67 w 524"/>
              <a:gd name="T5" fmla="*/ 769 h 1781"/>
              <a:gd name="T6" fmla="*/ 524 w 524"/>
              <a:gd name="T7" fmla="*/ 1173 h 1781"/>
              <a:gd name="T8" fmla="*/ 487 w 524"/>
              <a:gd name="T9" fmla="*/ 969 h 1781"/>
              <a:gd name="T10" fmla="*/ 422 w 524"/>
              <a:gd name="T11" fmla="*/ 886 h 1781"/>
              <a:gd name="T12" fmla="*/ 439 w 524"/>
              <a:gd name="T13" fmla="*/ 773 h 1781"/>
              <a:gd name="T14" fmla="*/ 406 w 524"/>
              <a:gd name="T15" fmla="*/ 543 h 1781"/>
              <a:gd name="T16" fmla="*/ 405 w 524"/>
              <a:gd name="T17" fmla="*/ 543 h 1781"/>
              <a:gd name="T18" fmla="*/ 239 w 524"/>
              <a:gd name="T19" fmla="*/ 305 h 1781"/>
              <a:gd name="T20" fmla="*/ 225 w 524"/>
              <a:gd name="T21" fmla="*/ 216 h 1781"/>
              <a:gd name="T22" fmla="*/ 0 w 524"/>
              <a:gd name="T23" fmla="*/ 0 h 1781"/>
              <a:gd name="T24" fmla="*/ 0 w 524"/>
              <a:gd name="T25" fmla="*/ 233 h 1781"/>
              <a:gd name="T26" fmla="*/ 66 w 524"/>
              <a:gd name="T27" fmla="*/ 366 h 1781"/>
              <a:gd name="T28" fmla="*/ 35 w 524"/>
              <a:gd name="T29" fmla="*/ 493 h 1781"/>
              <a:gd name="T30" fmla="*/ 99 w 524"/>
              <a:gd name="T31" fmla="*/ 762 h 1781"/>
              <a:gd name="T32" fmla="*/ 35 w 524"/>
              <a:gd name="T33" fmla="*/ 510 h 1781"/>
              <a:gd name="T34" fmla="*/ 0 w 524"/>
              <a:gd name="T35" fmla="*/ 492 h 1781"/>
              <a:gd name="T36" fmla="*/ 0 w 524"/>
              <a:gd name="T37" fmla="*/ 616 h 1781"/>
              <a:gd name="T38" fmla="*/ 10 w 524"/>
              <a:gd name="T39" fmla="*/ 652 h 1781"/>
              <a:gd name="T40" fmla="*/ 82 w 524"/>
              <a:gd name="T41" fmla="*/ 762 h 1781"/>
              <a:gd name="T42" fmla="*/ 0 w 524"/>
              <a:gd name="T43" fmla="*/ 1071 h 1781"/>
              <a:gd name="T44" fmla="*/ 167 w 524"/>
              <a:gd name="T45" fmla="*/ 1140 h 1781"/>
              <a:gd name="T46" fmla="*/ 226 w 524"/>
              <a:gd name="T47" fmla="*/ 1174 h 1781"/>
              <a:gd name="T48" fmla="*/ 22 w 524"/>
              <a:gd name="T49" fmla="*/ 1752 h 1781"/>
              <a:gd name="T50" fmla="*/ 159 w 524"/>
              <a:gd name="T51" fmla="*/ 1628 h 1781"/>
              <a:gd name="T52" fmla="*/ 455 w 524"/>
              <a:gd name="T53" fmla="*/ 1326 h 1781"/>
              <a:gd name="T54" fmla="*/ 524 w 524"/>
              <a:gd name="T55" fmla="*/ 1173 h 1781"/>
              <a:gd name="T56" fmla="*/ 178 w 524"/>
              <a:gd name="T57" fmla="*/ 181 h 1781"/>
              <a:gd name="T58" fmla="*/ 521 w 524"/>
              <a:gd name="T59" fmla="*/ 1173 h 1781"/>
              <a:gd name="T60" fmla="*/ 230 w 524"/>
              <a:gd name="T61" fmla="*/ 1174 h 1781"/>
              <a:gd name="T62" fmla="*/ 100 w 524"/>
              <a:gd name="T63" fmla="*/ 781 h 1781"/>
              <a:gd name="T64" fmla="*/ 294 w 524"/>
              <a:gd name="T65" fmla="*/ 865 h 1781"/>
              <a:gd name="T66" fmla="*/ 396 w 524"/>
              <a:gd name="T67" fmla="*/ 957 h 1781"/>
              <a:gd name="T68" fmla="*/ 486 w 524"/>
              <a:gd name="T69" fmla="*/ 968 h 1781"/>
              <a:gd name="T70" fmla="*/ 422 w 524"/>
              <a:gd name="T71" fmla="*/ 887 h 1781"/>
              <a:gd name="T72" fmla="*/ 439 w 524"/>
              <a:gd name="T73" fmla="*/ 775 h 1781"/>
              <a:gd name="T74" fmla="*/ 356 w 524"/>
              <a:gd name="T75" fmla="*/ 827 h 1781"/>
              <a:gd name="T76" fmla="*/ 103 w 524"/>
              <a:gd name="T77" fmla="*/ 772 h 1781"/>
              <a:gd name="T78" fmla="*/ 334 w 524"/>
              <a:gd name="T79" fmla="*/ 804 h 1781"/>
              <a:gd name="T80" fmla="*/ 216 w 524"/>
              <a:gd name="T81" fmla="*/ 219 h 1781"/>
              <a:gd name="T82" fmla="*/ 181 w 524"/>
              <a:gd name="T83" fmla="*/ 324 h 1781"/>
              <a:gd name="T84" fmla="*/ 133 w 524"/>
              <a:gd name="T85" fmla="*/ 401 h 1781"/>
              <a:gd name="T86" fmla="*/ 134 w 524"/>
              <a:gd name="T87" fmla="*/ 403 h 1781"/>
              <a:gd name="T88" fmla="*/ 403 w 524"/>
              <a:gd name="T89" fmla="*/ 546 h 1781"/>
              <a:gd name="T90" fmla="*/ 99 w 524"/>
              <a:gd name="T91" fmla="*/ 782 h 1781"/>
              <a:gd name="T92" fmla="*/ 38 w 524"/>
              <a:gd name="T93" fmla="*/ 955 h 1781"/>
              <a:gd name="T94" fmla="*/ 11 w 524"/>
              <a:gd name="T95" fmla="*/ 1052 h 1781"/>
              <a:gd name="T96" fmla="*/ 195 w 524"/>
              <a:gd name="T97" fmla="*/ 953 h 1781"/>
              <a:gd name="T98" fmla="*/ 391 w 524"/>
              <a:gd name="T99" fmla="*/ 1054 h 1781"/>
              <a:gd name="T100" fmla="*/ 387 w 524"/>
              <a:gd name="T101" fmla="*/ 1057 h 1781"/>
              <a:gd name="T102" fmla="*/ 125 w 524"/>
              <a:gd name="T103" fmla="*/ 1499 h 1781"/>
              <a:gd name="T104" fmla="*/ 152 w 524"/>
              <a:gd name="T105" fmla="*/ 1605 h 1781"/>
              <a:gd name="T106" fmla="*/ 159 w 524"/>
              <a:gd name="T107" fmla="*/ 1603 h 1781"/>
              <a:gd name="T108" fmla="*/ 170 w 524"/>
              <a:gd name="T109" fmla="*/ 1609 h 1781"/>
              <a:gd name="T110" fmla="*/ 303 w 524"/>
              <a:gd name="T111" fmla="*/ 1476 h 1781"/>
              <a:gd name="T112" fmla="*/ 501 w 524"/>
              <a:gd name="T113" fmla="*/ 1278 h 17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24" h="1781">
                <a:moveTo>
                  <a:pt x="96" y="1264"/>
                </a:moveTo>
                <a:cubicBezTo>
                  <a:pt x="96" y="1264"/>
                  <a:pt x="96" y="1263"/>
                  <a:pt x="96" y="1263"/>
                </a:cubicBezTo>
                <a:cubicBezTo>
                  <a:pt x="0" y="1178"/>
                  <a:pt x="0" y="1178"/>
                  <a:pt x="0" y="1178"/>
                </a:cubicBezTo>
                <a:cubicBezTo>
                  <a:pt x="0" y="1180"/>
                  <a:pt x="0" y="1180"/>
                  <a:pt x="0" y="1180"/>
                </a:cubicBezTo>
                <a:cubicBezTo>
                  <a:pt x="94" y="1264"/>
                  <a:pt x="94" y="1264"/>
                  <a:pt x="94" y="1264"/>
                </a:cubicBezTo>
                <a:cubicBezTo>
                  <a:pt x="0" y="1327"/>
                  <a:pt x="0" y="1327"/>
                  <a:pt x="0" y="1327"/>
                </a:cubicBezTo>
                <a:cubicBezTo>
                  <a:pt x="0" y="1328"/>
                  <a:pt x="0" y="1328"/>
                  <a:pt x="0" y="1328"/>
                </a:cubicBezTo>
                <a:cubicBezTo>
                  <a:pt x="96" y="1264"/>
                  <a:pt x="96" y="1264"/>
                  <a:pt x="96" y="1264"/>
                </a:cubicBezTo>
                <a:cubicBezTo>
                  <a:pt x="96" y="1264"/>
                  <a:pt x="96" y="1264"/>
                  <a:pt x="96" y="1264"/>
                </a:cubicBezTo>
                <a:close/>
                <a:moveTo>
                  <a:pt x="69" y="769"/>
                </a:moveTo>
                <a:cubicBezTo>
                  <a:pt x="69" y="769"/>
                  <a:pt x="69" y="769"/>
                  <a:pt x="69" y="769"/>
                </a:cubicBezTo>
                <a:cubicBezTo>
                  <a:pt x="69" y="769"/>
                  <a:pt x="69" y="768"/>
                  <a:pt x="69" y="768"/>
                </a:cubicBezTo>
                <a:cubicBezTo>
                  <a:pt x="0" y="745"/>
                  <a:pt x="0" y="745"/>
                  <a:pt x="0" y="745"/>
                </a:cubicBezTo>
                <a:cubicBezTo>
                  <a:pt x="0" y="746"/>
                  <a:pt x="0" y="746"/>
                  <a:pt x="0" y="746"/>
                </a:cubicBezTo>
                <a:cubicBezTo>
                  <a:pt x="67" y="769"/>
                  <a:pt x="67" y="769"/>
                  <a:pt x="67" y="769"/>
                </a:cubicBezTo>
                <a:cubicBezTo>
                  <a:pt x="0" y="887"/>
                  <a:pt x="0" y="887"/>
                  <a:pt x="0" y="887"/>
                </a:cubicBezTo>
                <a:cubicBezTo>
                  <a:pt x="0" y="890"/>
                  <a:pt x="0" y="890"/>
                  <a:pt x="0" y="890"/>
                </a:cubicBezTo>
                <a:cubicBezTo>
                  <a:pt x="69" y="769"/>
                  <a:pt x="69" y="769"/>
                  <a:pt x="69" y="769"/>
                </a:cubicBezTo>
                <a:cubicBezTo>
                  <a:pt x="69" y="769"/>
                  <a:pt x="69" y="769"/>
                  <a:pt x="69" y="769"/>
                </a:cubicBezTo>
                <a:close/>
                <a:moveTo>
                  <a:pt x="524" y="1173"/>
                </a:moveTo>
                <a:cubicBezTo>
                  <a:pt x="524" y="1173"/>
                  <a:pt x="524" y="1173"/>
                  <a:pt x="524" y="1173"/>
                </a:cubicBezTo>
                <a:cubicBezTo>
                  <a:pt x="524" y="1173"/>
                  <a:pt x="524" y="1173"/>
                  <a:pt x="524" y="1173"/>
                </a:cubicBezTo>
                <a:cubicBezTo>
                  <a:pt x="523" y="1173"/>
                  <a:pt x="523" y="1173"/>
                  <a:pt x="523" y="1173"/>
                </a:cubicBezTo>
                <a:cubicBezTo>
                  <a:pt x="393" y="1054"/>
                  <a:pt x="393" y="1054"/>
                  <a:pt x="393" y="1054"/>
                </a:cubicBezTo>
                <a:cubicBezTo>
                  <a:pt x="487" y="969"/>
                  <a:pt x="487" y="969"/>
                  <a:pt x="487" y="969"/>
                </a:cubicBezTo>
                <a:cubicBezTo>
                  <a:pt x="489" y="970"/>
                  <a:pt x="491" y="970"/>
                  <a:pt x="493" y="970"/>
                </a:cubicBezTo>
                <a:cubicBezTo>
                  <a:pt x="500" y="970"/>
                  <a:pt x="506" y="964"/>
                  <a:pt x="506" y="957"/>
                </a:cubicBezTo>
                <a:cubicBezTo>
                  <a:pt x="506" y="950"/>
                  <a:pt x="500" y="944"/>
                  <a:pt x="493" y="944"/>
                </a:cubicBezTo>
                <a:cubicBezTo>
                  <a:pt x="491" y="944"/>
                  <a:pt x="488" y="945"/>
                  <a:pt x="487" y="946"/>
                </a:cubicBezTo>
                <a:cubicBezTo>
                  <a:pt x="422" y="886"/>
                  <a:pt x="422" y="886"/>
                  <a:pt x="422" y="886"/>
                </a:cubicBezTo>
                <a:cubicBezTo>
                  <a:pt x="441" y="774"/>
                  <a:pt x="441" y="774"/>
                  <a:pt x="441" y="774"/>
                </a:cubicBezTo>
                <a:cubicBezTo>
                  <a:pt x="441" y="774"/>
                  <a:pt x="441" y="774"/>
                  <a:pt x="441" y="774"/>
                </a:cubicBezTo>
                <a:cubicBezTo>
                  <a:pt x="441" y="774"/>
                  <a:pt x="441" y="774"/>
                  <a:pt x="441" y="774"/>
                </a:cubicBezTo>
                <a:cubicBezTo>
                  <a:pt x="441" y="773"/>
                  <a:pt x="440" y="773"/>
                  <a:pt x="440" y="773"/>
                </a:cubicBezTo>
                <a:cubicBezTo>
                  <a:pt x="440" y="773"/>
                  <a:pt x="439" y="773"/>
                  <a:pt x="439" y="773"/>
                </a:cubicBezTo>
                <a:cubicBezTo>
                  <a:pt x="357" y="825"/>
                  <a:pt x="357" y="825"/>
                  <a:pt x="357" y="825"/>
                </a:cubicBezTo>
                <a:cubicBezTo>
                  <a:pt x="336" y="805"/>
                  <a:pt x="336" y="805"/>
                  <a:pt x="336" y="805"/>
                </a:cubicBezTo>
                <a:cubicBezTo>
                  <a:pt x="406" y="544"/>
                  <a:pt x="406" y="544"/>
                  <a:pt x="406" y="544"/>
                </a:cubicBezTo>
                <a:cubicBezTo>
                  <a:pt x="406" y="543"/>
                  <a:pt x="406" y="543"/>
                  <a:pt x="406" y="543"/>
                </a:cubicBezTo>
                <a:cubicBezTo>
                  <a:pt x="406" y="543"/>
                  <a:pt x="406" y="543"/>
                  <a:pt x="406" y="543"/>
                </a:cubicBezTo>
                <a:cubicBezTo>
                  <a:pt x="406" y="543"/>
                  <a:pt x="406" y="543"/>
                  <a:pt x="406" y="543"/>
                </a:cubicBezTo>
                <a:cubicBezTo>
                  <a:pt x="406" y="543"/>
                  <a:pt x="406" y="543"/>
                  <a:pt x="406" y="543"/>
                </a:cubicBezTo>
                <a:cubicBezTo>
                  <a:pt x="406" y="543"/>
                  <a:pt x="406" y="543"/>
                  <a:pt x="406" y="543"/>
                </a:cubicBezTo>
                <a:cubicBezTo>
                  <a:pt x="406" y="543"/>
                  <a:pt x="406" y="543"/>
                  <a:pt x="405" y="543"/>
                </a:cubicBezTo>
                <a:cubicBezTo>
                  <a:pt x="405" y="543"/>
                  <a:pt x="405" y="543"/>
                  <a:pt x="405" y="543"/>
                </a:cubicBezTo>
                <a:cubicBezTo>
                  <a:pt x="135" y="402"/>
                  <a:pt x="135" y="402"/>
                  <a:pt x="135" y="402"/>
                </a:cubicBezTo>
                <a:cubicBezTo>
                  <a:pt x="239" y="305"/>
                  <a:pt x="239" y="305"/>
                  <a:pt x="239" y="305"/>
                </a:cubicBezTo>
                <a:cubicBezTo>
                  <a:pt x="239" y="305"/>
                  <a:pt x="239" y="305"/>
                  <a:pt x="239" y="305"/>
                </a:cubicBezTo>
                <a:cubicBezTo>
                  <a:pt x="239" y="305"/>
                  <a:pt x="239" y="305"/>
                  <a:pt x="239" y="305"/>
                </a:cubicBezTo>
                <a:cubicBezTo>
                  <a:pt x="239" y="305"/>
                  <a:pt x="239" y="305"/>
                  <a:pt x="239" y="305"/>
                </a:cubicBezTo>
                <a:cubicBezTo>
                  <a:pt x="239" y="305"/>
                  <a:pt x="239" y="305"/>
                  <a:pt x="239" y="305"/>
                </a:cubicBezTo>
                <a:cubicBezTo>
                  <a:pt x="239" y="304"/>
                  <a:pt x="239" y="304"/>
                  <a:pt x="239" y="304"/>
                </a:cubicBezTo>
                <a:cubicBezTo>
                  <a:pt x="229" y="241"/>
                  <a:pt x="229" y="241"/>
                  <a:pt x="229" y="241"/>
                </a:cubicBezTo>
                <a:cubicBezTo>
                  <a:pt x="234" y="239"/>
                  <a:pt x="238" y="234"/>
                  <a:pt x="238" y="228"/>
                </a:cubicBezTo>
                <a:cubicBezTo>
                  <a:pt x="238" y="221"/>
                  <a:pt x="232" y="216"/>
                  <a:pt x="225" y="216"/>
                </a:cubicBezTo>
                <a:cubicBezTo>
                  <a:pt x="222" y="216"/>
                  <a:pt x="220" y="216"/>
                  <a:pt x="218" y="218"/>
                </a:cubicBezTo>
                <a:cubicBezTo>
                  <a:pt x="197" y="197"/>
                  <a:pt x="197" y="197"/>
                  <a:pt x="197" y="197"/>
                </a:cubicBezTo>
                <a:cubicBezTo>
                  <a:pt x="197" y="197"/>
                  <a:pt x="197" y="197"/>
                  <a:pt x="197" y="197"/>
                </a:cubicBezTo>
                <a:cubicBezTo>
                  <a:pt x="197" y="197"/>
                  <a:pt x="197" y="197"/>
                  <a:pt x="196" y="197"/>
                </a:cubicBezTo>
                <a:cubicBezTo>
                  <a:pt x="0" y="0"/>
                  <a:pt x="0" y="0"/>
                  <a:pt x="0" y="0"/>
                </a:cubicBezTo>
                <a:cubicBezTo>
                  <a:pt x="0" y="2"/>
                  <a:pt x="0" y="2"/>
                  <a:pt x="0" y="2"/>
                </a:cubicBezTo>
                <a:cubicBezTo>
                  <a:pt x="41" y="43"/>
                  <a:pt x="41" y="43"/>
                  <a:pt x="41" y="43"/>
                </a:cubicBezTo>
                <a:cubicBezTo>
                  <a:pt x="56" y="216"/>
                  <a:pt x="56" y="216"/>
                  <a:pt x="56" y="216"/>
                </a:cubicBezTo>
                <a:cubicBezTo>
                  <a:pt x="0" y="232"/>
                  <a:pt x="0" y="232"/>
                  <a:pt x="0" y="232"/>
                </a:cubicBezTo>
                <a:cubicBezTo>
                  <a:pt x="0" y="233"/>
                  <a:pt x="0" y="233"/>
                  <a:pt x="0" y="233"/>
                </a:cubicBezTo>
                <a:cubicBezTo>
                  <a:pt x="57" y="217"/>
                  <a:pt x="57" y="217"/>
                  <a:pt x="57" y="217"/>
                </a:cubicBezTo>
                <a:cubicBezTo>
                  <a:pt x="57" y="217"/>
                  <a:pt x="57" y="217"/>
                  <a:pt x="57" y="217"/>
                </a:cubicBezTo>
                <a:cubicBezTo>
                  <a:pt x="180" y="182"/>
                  <a:pt x="180" y="182"/>
                  <a:pt x="180" y="182"/>
                </a:cubicBezTo>
                <a:cubicBezTo>
                  <a:pt x="195" y="197"/>
                  <a:pt x="195" y="197"/>
                  <a:pt x="195" y="197"/>
                </a:cubicBezTo>
                <a:cubicBezTo>
                  <a:pt x="66" y="366"/>
                  <a:pt x="66" y="366"/>
                  <a:pt x="66" y="366"/>
                </a:cubicBezTo>
                <a:cubicBezTo>
                  <a:pt x="66" y="366"/>
                  <a:pt x="66" y="366"/>
                  <a:pt x="66" y="366"/>
                </a:cubicBezTo>
                <a:cubicBezTo>
                  <a:pt x="66" y="366"/>
                  <a:pt x="66" y="366"/>
                  <a:pt x="66" y="366"/>
                </a:cubicBezTo>
                <a:cubicBezTo>
                  <a:pt x="66" y="366"/>
                  <a:pt x="66" y="366"/>
                  <a:pt x="66" y="366"/>
                </a:cubicBezTo>
                <a:cubicBezTo>
                  <a:pt x="66" y="367"/>
                  <a:pt x="66" y="367"/>
                  <a:pt x="66" y="367"/>
                </a:cubicBezTo>
                <a:cubicBezTo>
                  <a:pt x="35" y="493"/>
                  <a:pt x="35" y="493"/>
                  <a:pt x="35" y="493"/>
                </a:cubicBezTo>
                <a:cubicBezTo>
                  <a:pt x="35" y="493"/>
                  <a:pt x="35" y="493"/>
                  <a:pt x="35" y="493"/>
                </a:cubicBezTo>
                <a:cubicBezTo>
                  <a:pt x="35" y="493"/>
                  <a:pt x="35" y="493"/>
                  <a:pt x="35" y="493"/>
                </a:cubicBezTo>
                <a:cubicBezTo>
                  <a:pt x="35" y="493"/>
                  <a:pt x="35" y="493"/>
                  <a:pt x="35" y="493"/>
                </a:cubicBezTo>
                <a:cubicBezTo>
                  <a:pt x="231" y="667"/>
                  <a:pt x="231" y="667"/>
                  <a:pt x="231" y="667"/>
                </a:cubicBezTo>
                <a:cubicBezTo>
                  <a:pt x="99" y="762"/>
                  <a:pt x="99" y="762"/>
                  <a:pt x="99" y="762"/>
                </a:cubicBezTo>
                <a:cubicBezTo>
                  <a:pt x="97" y="760"/>
                  <a:pt x="94" y="759"/>
                  <a:pt x="91" y="759"/>
                </a:cubicBezTo>
                <a:cubicBezTo>
                  <a:pt x="88" y="759"/>
                  <a:pt x="85" y="760"/>
                  <a:pt x="83" y="762"/>
                </a:cubicBezTo>
                <a:cubicBezTo>
                  <a:pt x="83" y="761"/>
                  <a:pt x="83" y="761"/>
                  <a:pt x="83" y="761"/>
                </a:cubicBezTo>
                <a:cubicBezTo>
                  <a:pt x="12" y="651"/>
                  <a:pt x="12" y="651"/>
                  <a:pt x="12" y="651"/>
                </a:cubicBezTo>
                <a:cubicBezTo>
                  <a:pt x="35" y="510"/>
                  <a:pt x="35" y="510"/>
                  <a:pt x="35" y="510"/>
                </a:cubicBezTo>
                <a:cubicBezTo>
                  <a:pt x="35" y="510"/>
                  <a:pt x="35" y="510"/>
                  <a:pt x="35" y="510"/>
                </a:cubicBezTo>
                <a:cubicBezTo>
                  <a:pt x="35" y="509"/>
                  <a:pt x="34" y="509"/>
                  <a:pt x="34" y="509"/>
                </a:cubicBezTo>
                <a:cubicBezTo>
                  <a:pt x="34" y="509"/>
                  <a:pt x="34" y="509"/>
                  <a:pt x="34" y="509"/>
                </a:cubicBezTo>
                <a:cubicBezTo>
                  <a:pt x="34" y="509"/>
                  <a:pt x="34" y="509"/>
                  <a:pt x="34" y="509"/>
                </a:cubicBezTo>
                <a:cubicBezTo>
                  <a:pt x="0" y="492"/>
                  <a:pt x="0" y="492"/>
                  <a:pt x="0" y="492"/>
                </a:cubicBezTo>
                <a:cubicBezTo>
                  <a:pt x="0" y="494"/>
                  <a:pt x="0" y="494"/>
                  <a:pt x="0" y="494"/>
                </a:cubicBezTo>
                <a:cubicBezTo>
                  <a:pt x="33" y="510"/>
                  <a:pt x="33" y="510"/>
                  <a:pt x="33" y="510"/>
                </a:cubicBezTo>
                <a:cubicBezTo>
                  <a:pt x="10" y="579"/>
                  <a:pt x="10" y="579"/>
                  <a:pt x="10" y="579"/>
                </a:cubicBezTo>
                <a:cubicBezTo>
                  <a:pt x="0" y="611"/>
                  <a:pt x="0" y="611"/>
                  <a:pt x="0" y="611"/>
                </a:cubicBezTo>
                <a:cubicBezTo>
                  <a:pt x="0" y="616"/>
                  <a:pt x="0" y="616"/>
                  <a:pt x="0" y="616"/>
                </a:cubicBezTo>
                <a:cubicBezTo>
                  <a:pt x="32" y="519"/>
                  <a:pt x="32" y="519"/>
                  <a:pt x="32" y="519"/>
                </a:cubicBezTo>
                <a:cubicBezTo>
                  <a:pt x="10" y="650"/>
                  <a:pt x="10" y="650"/>
                  <a:pt x="10" y="650"/>
                </a:cubicBezTo>
                <a:cubicBezTo>
                  <a:pt x="0" y="634"/>
                  <a:pt x="0" y="634"/>
                  <a:pt x="0" y="634"/>
                </a:cubicBezTo>
                <a:cubicBezTo>
                  <a:pt x="0" y="636"/>
                  <a:pt x="0" y="636"/>
                  <a:pt x="0" y="636"/>
                </a:cubicBezTo>
                <a:cubicBezTo>
                  <a:pt x="10" y="652"/>
                  <a:pt x="10" y="652"/>
                  <a:pt x="10" y="652"/>
                </a:cubicBezTo>
                <a:cubicBezTo>
                  <a:pt x="0" y="713"/>
                  <a:pt x="0" y="713"/>
                  <a:pt x="0" y="713"/>
                </a:cubicBezTo>
                <a:cubicBezTo>
                  <a:pt x="0" y="723"/>
                  <a:pt x="0" y="723"/>
                  <a:pt x="0" y="723"/>
                </a:cubicBezTo>
                <a:cubicBezTo>
                  <a:pt x="11" y="654"/>
                  <a:pt x="11" y="654"/>
                  <a:pt x="11" y="654"/>
                </a:cubicBezTo>
                <a:cubicBezTo>
                  <a:pt x="73" y="749"/>
                  <a:pt x="73" y="749"/>
                  <a:pt x="73" y="749"/>
                </a:cubicBezTo>
                <a:cubicBezTo>
                  <a:pt x="82" y="762"/>
                  <a:pt x="82" y="762"/>
                  <a:pt x="82" y="762"/>
                </a:cubicBezTo>
                <a:cubicBezTo>
                  <a:pt x="80" y="765"/>
                  <a:pt x="78" y="768"/>
                  <a:pt x="78" y="772"/>
                </a:cubicBezTo>
                <a:cubicBezTo>
                  <a:pt x="78" y="777"/>
                  <a:pt x="80" y="781"/>
                  <a:pt x="84" y="783"/>
                </a:cubicBezTo>
                <a:cubicBezTo>
                  <a:pt x="84" y="785"/>
                  <a:pt x="84" y="785"/>
                  <a:pt x="84" y="785"/>
                </a:cubicBezTo>
                <a:cubicBezTo>
                  <a:pt x="9" y="1054"/>
                  <a:pt x="9" y="1054"/>
                  <a:pt x="9" y="1054"/>
                </a:cubicBezTo>
                <a:cubicBezTo>
                  <a:pt x="0" y="1071"/>
                  <a:pt x="0" y="1071"/>
                  <a:pt x="0" y="1071"/>
                </a:cubicBezTo>
                <a:cubicBezTo>
                  <a:pt x="0" y="1074"/>
                  <a:pt x="0" y="1074"/>
                  <a:pt x="0" y="1074"/>
                </a:cubicBezTo>
                <a:cubicBezTo>
                  <a:pt x="10" y="1055"/>
                  <a:pt x="10" y="1055"/>
                  <a:pt x="10" y="1055"/>
                </a:cubicBezTo>
                <a:cubicBezTo>
                  <a:pt x="32" y="1067"/>
                  <a:pt x="32" y="1067"/>
                  <a:pt x="32" y="1067"/>
                </a:cubicBezTo>
                <a:cubicBezTo>
                  <a:pt x="167" y="1140"/>
                  <a:pt x="167" y="1140"/>
                  <a:pt x="167" y="1140"/>
                </a:cubicBezTo>
                <a:cubicBezTo>
                  <a:pt x="167" y="1140"/>
                  <a:pt x="167" y="1140"/>
                  <a:pt x="167" y="1140"/>
                </a:cubicBezTo>
                <a:cubicBezTo>
                  <a:pt x="167" y="1140"/>
                  <a:pt x="167" y="1141"/>
                  <a:pt x="167" y="1141"/>
                </a:cubicBezTo>
                <a:cubicBezTo>
                  <a:pt x="167" y="1141"/>
                  <a:pt x="167" y="1141"/>
                  <a:pt x="167" y="1141"/>
                </a:cubicBezTo>
                <a:cubicBezTo>
                  <a:pt x="167" y="1141"/>
                  <a:pt x="167" y="1141"/>
                  <a:pt x="167" y="1141"/>
                </a:cubicBezTo>
                <a:cubicBezTo>
                  <a:pt x="167" y="1141"/>
                  <a:pt x="167" y="1141"/>
                  <a:pt x="167" y="1141"/>
                </a:cubicBezTo>
                <a:cubicBezTo>
                  <a:pt x="226" y="1174"/>
                  <a:pt x="226" y="1174"/>
                  <a:pt x="226" y="1174"/>
                </a:cubicBezTo>
                <a:cubicBezTo>
                  <a:pt x="99" y="1520"/>
                  <a:pt x="99" y="1520"/>
                  <a:pt x="99" y="1520"/>
                </a:cubicBezTo>
                <a:cubicBezTo>
                  <a:pt x="0" y="1399"/>
                  <a:pt x="0" y="1399"/>
                  <a:pt x="0" y="1399"/>
                </a:cubicBezTo>
                <a:cubicBezTo>
                  <a:pt x="0" y="1401"/>
                  <a:pt x="0" y="1401"/>
                  <a:pt x="0" y="1401"/>
                </a:cubicBezTo>
                <a:cubicBezTo>
                  <a:pt x="99" y="1521"/>
                  <a:pt x="99" y="1521"/>
                  <a:pt x="99" y="1521"/>
                </a:cubicBezTo>
                <a:cubicBezTo>
                  <a:pt x="22" y="1752"/>
                  <a:pt x="22" y="1752"/>
                  <a:pt x="22" y="1752"/>
                </a:cubicBezTo>
                <a:cubicBezTo>
                  <a:pt x="19" y="1760"/>
                  <a:pt x="19" y="1760"/>
                  <a:pt x="19" y="1760"/>
                </a:cubicBezTo>
                <a:cubicBezTo>
                  <a:pt x="0" y="1779"/>
                  <a:pt x="0" y="1779"/>
                  <a:pt x="0" y="1779"/>
                </a:cubicBezTo>
                <a:cubicBezTo>
                  <a:pt x="0" y="1781"/>
                  <a:pt x="0" y="1781"/>
                  <a:pt x="0" y="1781"/>
                </a:cubicBezTo>
                <a:cubicBezTo>
                  <a:pt x="154" y="1627"/>
                  <a:pt x="154" y="1627"/>
                  <a:pt x="154" y="1627"/>
                </a:cubicBezTo>
                <a:cubicBezTo>
                  <a:pt x="155" y="1628"/>
                  <a:pt x="157" y="1628"/>
                  <a:pt x="159" y="1628"/>
                </a:cubicBezTo>
                <a:cubicBezTo>
                  <a:pt x="166" y="1628"/>
                  <a:pt x="172" y="1622"/>
                  <a:pt x="172" y="1615"/>
                </a:cubicBezTo>
                <a:cubicBezTo>
                  <a:pt x="172" y="1614"/>
                  <a:pt x="171" y="1612"/>
                  <a:pt x="171" y="1610"/>
                </a:cubicBezTo>
                <a:cubicBezTo>
                  <a:pt x="304" y="1477"/>
                  <a:pt x="304" y="1477"/>
                  <a:pt x="304" y="1477"/>
                </a:cubicBezTo>
                <a:cubicBezTo>
                  <a:pt x="455" y="1326"/>
                  <a:pt x="455" y="1326"/>
                  <a:pt x="455" y="1326"/>
                </a:cubicBezTo>
                <a:cubicBezTo>
                  <a:pt x="455" y="1326"/>
                  <a:pt x="455" y="1326"/>
                  <a:pt x="455" y="1326"/>
                </a:cubicBezTo>
                <a:cubicBezTo>
                  <a:pt x="502" y="1279"/>
                  <a:pt x="502" y="1279"/>
                  <a:pt x="502" y="1279"/>
                </a:cubicBezTo>
                <a:cubicBezTo>
                  <a:pt x="503" y="1279"/>
                  <a:pt x="503" y="1278"/>
                  <a:pt x="503" y="1278"/>
                </a:cubicBezTo>
                <a:cubicBezTo>
                  <a:pt x="524" y="1173"/>
                  <a:pt x="524" y="1173"/>
                  <a:pt x="524" y="1173"/>
                </a:cubicBezTo>
                <a:cubicBezTo>
                  <a:pt x="524" y="1173"/>
                  <a:pt x="524" y="1173"/>
                  <a:pt x="524" y="1173"/>
                </a:cubicBezTo>
                <a:cubicBezTo>
                  <a:pt x="524" y="1173"/>
                  <a:pt x="524" y="1173"/>
                  <a:pt x="524" y="1173"/>
                </a:cubicBezTo>
                <a:cubicBezTo>
                  <a:pt x="524" y="1173"/>
                  <a:pt x="524" y="1173"/>
                  <a:pt x="524" y="1173"/>
                </a:cubicBezTo>
                <a:cubicBezTo>
                  <a:pt x="524" y="1173"/>
                  <a:pt x="524" y="1173"/>
                  <a:pt x="524" y="1173"/>
                </a:cubicBezTo>
                <a:close/>
                <a:moveTo>
                  <a:pt x="58" y="215"/>
                </a:moveTo>
                <a:cubicBezTo>
                  <a:pt x="43" y="45"/>
                  <a:pt x="43" y="45"/>
                  <a:pt x="43" y="45"/>
                </a:cubicBezTo>
                <a:cubicBezTo>
                  <a:pt x="178" y="181"/>
                  <a:pt x="178" y="181"/>
                  <a:pt x="178" y="181"/>
                </a:cubicBezTo>
                <a:lnTo>
                  <a:pt x="58" y="215"/>
                </a:lnTo>
                <a:close/>
                <a:moveTo>
                  <a:pt x="521" y="1173"/>
                </a:moveTo>
                <a:cubicBezTo>
                  <a:pt x="230" y="1173"/>
                  <a:pt x="230" y="1173"/>
                  <a:pt x="230" y="1173"/>
                </a:cubicBezTo>
                <a:cubicBezTo>
                  <a:pt x="392" y="1055"/>
                  <a:pt x="392" y="1055"/>
                  <a:pt x="392" y="1055"/>
                </a:cubicBezTo>
                <a:lnTo>
                  <a:pt x="521" y="1173"/>
                </a:lnTo>
                <a:close/>
                <a:moveTo>
                  <a:pt x="521" y="1174"/>
                </a:moveTo>
                <a:cubicBezTo>
                  <a:pt x="446" y="1235"/>
                  <a:pt x="446" y="1235"/>
                  <a:pt x="446" y="1235"/>
                </a:cubicBezTo>
                <a:cubicBezTo>
                  <a:pt x="390" y="1281"/>
                  <a:pt x="390" y="1281"/>
                  <a:pt x="390" y="1281"/>
                </a:cubicBezTo>
                <a:cubicBezTo>
                  <a:pt x="257" y="1192"/>
                  <a:pt x="257" y="1192"/>
                  <a:pt x="257" y="1192"/>
                </a:cubicBezTo>
                <a:cubicBezTo>
                  <a:pt x="230" y="1174"/>
                  <a:pt x="230" y="1174"/>
                  <a:pt x="230" y="1174"/>
                </a:cubicBezTo>
                <a:lnTo>
                  <a:pt x="521" y="1174"/>
                </a:lnTo>
                <a:close/>
                <a:moveTo>
                  <a:pt x="395" y="958"/>
                </a:moveTo>
                <a:cubicBezTo>
                  <a:pt x="395" y="959"/>
                  <a:pt x="395" y="959"/>
                  <a:pt x="395" y="959"/>
                </a:cubicBezTo>
                <a:cubicBezTo>
                  <a:pt x="391" y="1052"/>
                  <a:pt x="391" y="1052"/>
                  <a:pt x="391" y="1052"/>
                </a:cubicBezTo>
                <a:cubicBezTo>
                  <a:pt x="100" y="781"/>
                  <a:pt x="100" y="781"/>
                  <a:pt x="100" y="781"/>
                </a:cubicBezTo>
                <a:cubicBezTo>
                  <a:pt x="101" y="780"/>
                  <a:pt x="101" y="780"/>
                  <a:pt x="101" y="779"/>
                </a:cubicBezTo>
                <a:lnTo>
                  <a:pt x="395" y="958"/>
                </a:lnTo>
                <a:close/>
                <a:moveTo>
                  <a:pt x="102" y="778"/>
                </a:moveTo>
                <a:cubicBezTo>
                  <a:pt x="102" y="778"/>
                  <a:pt x="102" y="778"/>
                  <a:pt x="102" y="778"/>
                </a:cubicBezTo>
                <a:cubicBezTo>
                  <a:pt x="294" y="865"/>
                  <a:pt x="294" y="865"/>
                  <a:pt x="294" y="865"/>
                </a:cubicBezTo>
                <a:cubicBezTo>
                  <a:pt x="294" y="865"/>
                  <a:pt x="294" y="865"/>
                  <a:pt x="294" y="865"/>
                </a:cubicBezTo>
                <a:cubicBezTo>
                  <a:pt x="365" y="898"/>
                  <a:pt x="365" y="898"/>
                  <a:pt x="365" y="898"/>
                </a:cubicBezTo>
                <a:cubicBezTo>
                  <a:pt x="482" y="951"/>
                  <a:pt x="482" y="951"/>
                  <a:pt x="482" y="951"/>
                </a:cubicBezTo>
                <a:cubicBezTo>
                  <a:pt x="481" y="953"/>
                  <a:pt x="480" y="955"/>
                  <a:pt x="480" y="957"/>
                </a:cubicBezTo>
                <a:cubicBezTo>
                  <a:pt x="396" y="957"/>
                  <a:pt x="396" y="957"/>
                  <a:pt x="396" y="957"/>
                </a:cubicBezTo>
                <a:lnTo>
                  <a:pt x="102" y="778"/>
                </a:lnTo>
                <a:close/>
                <a:moveTo>
                  <a:pt x="393" y="1052"/>
                </a:moveTo>
                <a:cubicBezTo>
                  <a:pt x="396" y="959"/>
                  <a:pt x="396" y="959"/>
                  <a:pt x="396" y="959"/>
                </a:cubicBezTo>
                <a:cubicBezTo>
                  <a:pt x="480" y="959"/>
                  <a:pt x="480" y="959"/>
                  <a:pt x="480" y="959"/>
                </a:cubicBezTo>
                <a:cubicBezTo>
                  <a:pt x="481" y="963"/>
                  <a:pt x="483" y="966"/>
                  <a:pt x="486" y="968"/>
                </a:cubicBezTo>
                <a:lnTo>
                  <a:pt x="393" y="1052"/>
                </a:lnTo>
                <a:close/>
                <a:moveTo>
                  <a:pt x="485" y="947"/>
                </a:moveTo>
                <a:cubicBezTo>
                  <a:pt x="484" y="948"/>
                  <a:pt x="483" y="949"/>
                  <a:pt x="482" y="950"/>
                </a:cubicBezTo>
                <a:cubicBezTo>
                  <a:pt x="416" y="920"/>
                  <a:pt x="416" y="920"/>
                  <a:pt x="416" y="920"/>
                </a:cubicBezTo>
                <a:cubicBezTo>
                  <a:pt x="422" y="887"/>
                  <a:pt x="422" y="887"/>
                  <a:pt x="422" y="887"/>
                </a:cubicBezTo>
                <a:lnTo>
                  <a:pt x="485" y="947"/>
                </a:lnTo>
                <a:close/>
                <a:moveTo>
                  <a:pt x="439" y="775"/>
                </a:moveTo>
                <a:cubicBezTo>
                  <a:pt x="421" y="884"/>
                  <a:pt x="421" y="884"/>
                  <a:pt x="421" y="884"/>
                </a:cubicBezTo>
                <a:cubicBezTo>
                  <a:pt x="358" y="826"/>
                  <a:pt x="358" y="826"/>
                  <a:pt x="358" y="826"/>
                </a:cubicBezTo>
                <a:lnTo>
                  <a:pt x="439" y="775"/>
                </a:lnTo>
                <a:close/>
                <a:moveTo>
                  <a:pt x="420" y="886"/>
                </a:moveTo>
                <a:cubicBezTo>
                  <a:pt x="415" y="919"/>
                  <a:pt x="415" y="919"/>
                  <a:pt x="415" y="919"/>
                </a:cubicBezTo>
                <a:cubicBezTo>
                  <a:pt x="338" y="884"/>
                  <a:pt x="338" y="884"/>
                  <a:pt x="338" y="884"/>
                </a:cubicBezTo>
                <a:cubicBezTo>
                  <a:pt x="296" y="864"/>
                  <a:pt x="296" y="864"/>
                  <a:pt x="296" y="864"/>
                </a:cubicBezTo>
                <a:cubicBezTo>
                  <a:pt x="356" y="827"/>
                  <a:pt x="356" y="827"/>
                  <a:pt x="356" y="827"/>
                </a:cubicBezTo>
                <a:lnTo>
                  <a:pt x="420" y="886"/>
                </a:lnTo>
                <a:close/>
                <a:moveTo>
                  <a:pt x="355" y="826"/>
                </a:moveTo>
                <a:cubicBezTo>
                  <a:pt x="294" y="864"/>
                  <a:pt x="294" y="864"/>
                  <a:pt x="294" y="864"/>
                </a:cubicBezTo>
                <a:cubicBezTo>
                  <a:pt x="103" y="776"/>
                  <a:pt x="103" y="776"/>
                  <a:pt x="103" y="776"/>
                </a:cubicBezTo>
                <a:cubicBezTo>
                  <a:pt x="103" y="775"/>
                  <a:pt x="103" y="774"/>
                  <a:pt x="103" y="772"/>
                </a:cubicBezTo>
                <a:cubicBezTo>
                  <a:pt x="103" y="772"/>
                  <a:pt x="103" y="772"/>
                  <a:pt x="103" y="771"/>
                </a:cubicBezTo>
                <a:cubicBezTo>
                  <a:pt x="297" y="771"/>
                  <a:pt x="297" y="771"/>
                  <a:pt x="297" y="771"/>
                </a:cubicBezTo>
                <a:cubicBezTo>
                  <a:pt x="298" y="772"/>
                  <a:pt x="298" y="772"/>
                  <a:pt x="298" y="772"/>
                </a:cubicBezTo>
                <a:lnTo>
                  <a:pt x="355" y="826"/>
                </a:lnTo>
                <a:close/>
                <a:moveTo>
                  <a:pt x="334" y="804"/>
                </a:moveTo>
                <a:cubicBezTo>
                  <a:pt x="299" y="771"/>
                  <a:pt x="299" y="771"/>
                  <a:pt x="299" y="771"/>
                </a:cubicBezTo>
                <a:cubicBezTo>
                  <a:pt x="402" y="551"/>
                  <a:pt x="402" y="551"/>
                  <a:pt x="402" y="551"/>
                </a:cubicBezTo>
                <a:lnTo>
                  <a:pt x="334" y="804"/>
                </a:lnTo>
                <a:close/>
                <a:moveTo>
                  <a:pt x="196" y="198"/>
                </a:moveTo>
                <a:cubicBezTo>
                  <a:pt x="216" y="219"/>
                  <a:pt x="216" y="219"/>
                  <a:pt x="216" y="219"/>
                </a:cubicBezTo>
                <a:cubicBezTo>
                  <a:pt x="214" y="221"/>
                  <a:pt x="212" y="225"/>
                  <a:pt x="212" y="228"/>
                </a:cubicBezTo>
                <a:cubicBezTo>
                  <a:pt x="212" y="235"/>
                  <a:pt x="218" y="241"/>
                  <a:pt x="225" y="241"/>
                </a:cubicBezTo>
                <a:cubicBezTo>
                  <a:pt x="226" y="241"/>
                  <a:pt x="226" y="241"/>
                  <a:pt x="227" y="241"/>
                </a:cubicBezTo>
                <a:cubicBezTo>
                  <a:pt x="238" y="304"/>
                  <a:pt x="238" y="304"/>
                  <a:pt x="238" y="304"/>
                </a:cubicBezTo>
                <a:cubicBezTo>
                  <a:pt x="181" y="324"/>
                  <a:pt x="181" y="324"/>
                  <a:pt x="181" y="324"/>
                </a:cubicBezTo>
                <a:cubicBezTo>
                  <a:pt x="69" y="365"/>
                  <a:pt x="69" y="365"/>
                  <a:pt x="69" y="365"/>
                </a:cubicBezTo>
                <a:lnTo>
                  <a:pt x="196" y="198"/>
                </a:lnTo>
                <a:close/>
                <a:moveTo>
                  <a:pt x="67" y="367"/>
                </a:moveTo>
                <a:cubicBezTo>
                  <a:pt x="235" y="306"/>
                  <a:pt x="235" y="306"/>
                  <a:pt x="235" y="306"/>
                </a:cubicBezTo>
                <a:cubicBezTo>
                  <a:pt x="133" y="401"/>
                  <a:pt x="133" y="401"/>
                  <a:pt x="133" y="401"/>
                </a:cubicBezTo>
                <a:cubicBezTo>
                  <a:pt x="133" y="401"/>
                  <a:pt x="133" y="401"/>
                  <a:pt x="133" y="401"/>
                </a:cubicBezTo>
                <a:cubicBezTo>
                  <a:pt x="37" y="490"/>
                  <a:pt x="37" y="490"/>
                  <a:pt x="37" y="490"/>
                </a:cubicBezTo>
                <a:lnTo>
                  <a:pt x="67" y="367"/>
                </a:lnTo>
                <a:close/>
                <a:moveTo>
                  <a:pt x="37" y="493"/>
                </a:moveTo>
                <a:cubicBezTo>
                  <a:pt x="134" y="403"/>
                  <a:pt x="134" y="403"/>
                  <a:pt x="134" y="403"/>
                </a:cubicBezTo>
                <a:cubicBezTo>
                  <a:pt x="404" y="543"/>
                  <a:pt x="404" y="543"/>
                  <a:pt x="404" y="543"/>
                </a:cubicBezTo>
                <a:cubicBezTo>
                  <a:pt x="391" y="553"/>
                  <a:pt x="391" y="553"/>
                  <a:pt x="391" y="553"/>
                </a:cubicBezTo>
                <a:cubicBezTo>
                  <a:pt x="233" y="666"/>
                  <a:pt x="233" y="666"/>
                  <a:pt x="233" y="666"/>
                </a:cubicBezTo>
                <a:lnTo>
                  <a:pt x="37" y="493"/>
                </a:lnTo>
                <a:close/>
                <a:moveTo>
                  <a:pt x="403" y="546"/>
                </a:moveTo>
                <a:cubicBezTo>
                  <a:pt x="297" y="770"/>
                  <a:pt x="297" y="770"/>
                  <a:pt x="297" y="770"/>
                </a:cubicBezTo>
                <a:cubicBezTo>
                  <a:pt x="103" y="770"/>
                  <a:pt x="103" y="770"/>
                  <a:pt x="103" y="770"/>
                </a:cubicBezTo>
                <a:cubicBezTo>
                  <a:pt x="103" y="767"/>
                  <a:pt x="102" y="765"/>
                  <a:pt x="100" y="763"/>
                </a:cubicBezTo>
                <a:lnTo>
                  <a:pt x="403" y="546"/>
                </a:lnTo>
                <a:close/>
                <a:moveTo>
                  <a:pt x="99" y="782"/>
                </a:moveTo>
                <a:cubicBezTo>
                  <a:pt x="281" y="951"/>
                  <a:pt x="281" y="951"/>
                  <a:pt x="281" y="951"/>
                </a:cubicBezTo>
                <a:cubicBezTo>
                  <a:pt x="196" y="951"/>
                  <a:pt x="196" y="951"/>
                  <a:pt x="196" y="951"/>
                </a:cubicBezTo>
                <a:cubicBezTo>
                  <a:pt x="97" y="783"/>
                  <a:pt x="97" y="783"/>
                  <a:pt x="97" y="783"/>
                </a:cubicBezTo>
                <a:cubicBezTo>
                  <a:pt x="98" y="783"/>
                  <a:pt x="98" y="782"/>
                  <a:pt x="99" y="782"/>
                </a:cubicBezTo>
                <a:close/>
                <a:moveTo>
                  <a:pt x="38" y="955"/>
                </a:moveTo>
                <a:cubicBezTo>
                  <a:pt x="86" y="784"/>
                  <a:pt x="86" y="784"/>
                  <a:pt x="86" y="784"/>
                </a:cubicBezTo>
                <a:cubicBezTo>
                  <a:pt x="87" y="784"/>
                  <a:pt x="89" y="785"/>
                  <a:pt x="91" y="785"/>
                </a:cubicBezTo>
                <a:cubicBezTo>
                  <a:pt x="92" y="785"/>
                  <a:pt x="94" y="785"/>
                  <a:pt x="95" y="784"/>
                </a:cubicBezTo>
                <a:cubicBezTo>
                  <a:pt x="195" y="952"/>
                  <a:pt x="195" y="952"/>
                  <a:pt x="195" y="952"/>
                </a:cubicBezTo>
                <a:cubicBezTo>
                  <a:pt x="11" y="1052"/>
                  <a:pt x="11" y="1052"/>
                  <a:pt x="11" y="1052"/>
                </a:cubicBezTo>
                <a:lnTo>
                  <a:pt x="38" y="955"/>
                </a:lnTo>
                <a:close/>
                <a:moveTo>
                  <a:pt x="167" y="1139"/>
                </a:moveTo>
                <a:cubicBezTo>
                  <a:pt x="67" y="1084"/>
                  <a:pt x="67" y="1084"/>
                  <a:pt x="67" y="1084"/>
                </a:cubicBezTo>
                <a:cubicBezTo>
                  <a:pt x="12" y="1054"/>
                  <a:pt x="12" y="1054"/>
                  <a:pt x="12" y="1054"/>
                </a:cubicBezTo>
                <a:cubicBezTo>
                  <a:pt x="195" y="953"/>
                  <a:pt x="195" y="953"/>
                  <a:pt x="195" y="953"/>
                </a:cubicBezTo>
                <a:cubicBezTo>
                  <a:pt x="190" y="986"/>
                  <a:pt x="190" y="986"/>
                  <a:pt x="190" y="986"/>
                </a:cubicBezTo>
                <a:lnTo>
                  <a:pt x="167" y="1139"/>
                </a:lnTo>
                <a:close/>
                <a:moveTo>
                  <a:pt x="197" y="953"/>
                </a:moveTo>
                <a:cubicBezTo>
                  <a:pt x="282" y="953"/>
                  <a:pt x="282" y="953"/>
                  <a:pt x="282" y="953"/>
                </a:cubicBezTo>
                <a:cubicBezTo>
                  <a:pt x="391" y="1054"/>
                  <a:pt x="391" y="1054"/>
                  <a:pt x="391" y="1054"/>
                </a:cubicBezTo>
                <a:cubicBezTo>
                  <a:pt x="168" y="1139"/>
                  <a:pt x="168" y="1139"/>
                  <a:pt x="168" y="1139"/>
                </a:cubicBezTo>
                <a:lnTo>
                  <a:pt x="197" y="953"/>
                </a:lnTo>
                <a:close/>
                <a:moveTo>
                  <a:pt x="169" y="1140"/>
                </a:moveTo>
                <a:cubicBezTo>
                  <a:pt x="248" y="1110"/>
                  <a:pt x="248" y="1110"/>
                  <a:pt x="248" y="1110"/>
                </a:cubicBezTo>
                <a:cubicBezTo>
                  <a:pt x="387" y="1057"/>
                  <a:pt x="387" y="1057"/>
                  <a:pt x="387" y="1057"/>
                </a:cubicBezTo>
                <a:cubicBezTo>
                  <a:pt x="227" y="1172"/>
                  <a:pt x="227" y="1172"/>
                  <a:pt x="227" y="1172"/>
                </a:cubicBezTo>
                <a:lnTo>
                  <a:pt x="169" y="1140"/>
                </a:lnTo>
                <a:close/>
                <a:moveTo>
                  <a:pt x="228" y="1174"/>
                </a:moveTo>
                <a:cubicBezTo>
                  <a:pt x="389" y="1282"/>
                  <a:pt x="389" y="1282"/>
                  <a:pt x="389" y="1282"/>
                </a:cubicBezTo>
                <a:cubicBezTo>
                  <a:pt x="125" y="1499"/>
                  <a:pt x="125" y="1499"/>
                  <a:pt x="125" y="1499"/>
                </a:cubicBezTo>
                <a:cubicBezTo>
                  <a:pt x="101" y="1519"/>
                  <a:pt x="101" y="1519"/>
                  <a:pt x="101" y="1519"/>
                </a:cubicBezTo>
                <a:lnTo>
                  <a:pt x="228" y="1174"/>
                </a:lnTo>
                <a:close/>
                <a:moveTo>
                  <a:pt x="21" y="1758"/>
                </a:moveTo>
                <a:cubicBezTo>
                  <a:pt x="100" y="1523"/>
                  <a:pt x="100" y="1523"/>
                  <a:pt x="100" y="1523"/>
                </a:cubicBezTo>
                <a:cubicBezTo>
                  <a:pt x="152" y="1605"/>
                  <a:pt x="152" y="1605"/>
                  <a:pt x="152" y="1605"/>
                </a:cubicBezTo>
                <a:cubicBezTo>
                  <a:pt x="148" y="1607"/>
                  <a:pt x="146" y="1611"/>
                  <a:pt x="146" y="1615"/>
                </a:cubicBezTo>
                <a:cubicBezTo>
                  <a:pt x="146" y="1620"/>
                  <a:pt x="149" y="1624"/>
                  <a:pt x="153" y="1626"/>
                </a:cubicBezTo>
                <a:lnTo>
                  <a:pt x="21" y="1758"/>
                </a:lnTo>
                <a:close/>
                <a:moveTo>
                  <a:pt x="170" y="1609"/>
                </a:moveTo>
                <a:cubicBezTo>
                  <a:pt x="168" y="1605"/>
                  <a:pt x="164" y="1603"/>
                  <a:pt x="159" y="1603"/>
                </a:cubicBezTo>
                <a:cubicBezTo>
                  <a:pt x="157" y="1603"/>
                  <a:pt x="155" y="1603"/>
                  <a:pt x="153" y="1604"/>
                </a:cubicBezTo>
                <a:cubicBezTo>
                  <a:pt x="101" y="1522"/>
                  <a:pt x="101" y="1522"/>
                  <a:pt x="101" y="1522"/>
                </a:cubicBezTo>
                <a:cubicBezTo>
                  <a:pt x="172" y="1506"/>
                  <a:pt x="172" y="1506"/>
                  <a:pt x="172" y="1506"/>
                </a:cubicBezTo>
                <a:cubicBezTo>
                  <a:pt x="301" y="1478"/>
                  <a:pt x="301" y="1478"/>
                  <a:pt x="301" y="1478"/>
                </a:cubicBezTo>
                <a:lnTo>
                  <a:pt x="170" y="1609"/>
                </a:lnTo>
                <a:close/>
                <a:moveTo>
                  <a:pt x="303" y="1476"/>
                </a:moveTo>
                <a:cubicBezTo>
                  <a:pt x="102" y="1520"/>
                  <a:pt x="102" y="1520"/>
                  <a:pt x="102" y="1520"/>
                </a:cubicBezTo>
                <a:cubicBezTo>
                  <a:pt x="390" y="1283"/>
                  <a:pt x="390" y="1283"/>
                  <a:pt x="390" y="1283"/>
                </a:cubicBezTo>
                <a:cubicBezTo>
                  <a:pt x="454" y="1325"/>
                  <a:pt x="454" y="1325"/>
                  <a:pt x="454" y="1325"/>
                </a:cubicBezTo>
                <a:lnTo>
                  <a:pt x="303" y="1476"/>
                </a:lnTo>
                <a:close/>
                <a:moveTo>
                  <a:pt x="501" y="1278"/>
                </a:moveTo>
                <a:cubicBezTo>
                  <a:pt x="455" y="1324"/>
                  <a:pt x="455" y="1324"/>
                  <a:pt x="455" y="1324"/>
                </a:cubicBezTo>
                <a:cubicBezTo>
                  <a:pt x="392" y="1282"/>
                  <a:pt x="392" y="1282"/>
                  <a:pt x="392" y="1282"/>
                </a:cubicBezTo>
                <a:cubicBezTo>
                  <a:pt x="522" y="1175"/>
                  <a:pt x="522" y="1175"/>
                  <a:pt x="522" y="1175"/>
                </a:cubicBezTo>
                <a:lnTo>
                  <a:pt x="501" y="1278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3" name="直角三角形 12"/>
          <p:cNvSpPr/>
          <p:nvPr userDrawn="1"/>
        </p:nvSpPr>
        <p:spPr>
          <a:xfrm rot="10800000" flipH="1">
            <a:off x="6532880" y="1089658"/>
            <a:ext cx="132080" cy="87632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5527040" y="0"/>
            <a:ext cx="1137920" cy="10896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6600">
              <a:latin typeface="Brazil 2014" panose="02000500000000000000" pitchFamily="2" charset="0"/>
            </a:endParaRPr>
          </a:p>
        </p:txBody>
      </p:sp>
      <p:sp>
        <p:nvSpPr>
          <p:cNvPr id="15" name="Freeform 6"/>
          <p:cNvSpPr>
            <a:spLocks noEditPoints="1"/>
          </p:cNvSpPr>
          <p:nvPr userDrawn="1"/>
        </p:nvSpPr>
        <p:spPr bwMode="auto">
          <a:xfrm flipV="1">
            <a:off x="5649758" y="3438525"/>
            <a:ext cx="883121" cy="2950210"/>
          </a:xfrm>
          <a:custGeom>
            <a:avLst/>
            <a:gdLst>
              <a:gd name="T0" fmla="*/ 94 w 524"/>
              <a:gd name="T1" fmla="*/ 1264 h 1781"/>
              <a:gd name="T2" fmla="*/ 69 w 524"/>
              <a:gd name="T3" fmla="*/ 769 h 1781"/>
              <a:gd name="T4" fmla="*/ 67 w 524"/>
              <a:gd name="T5" fmla="*/ 769 h 1781"/>
              <a:gd name="T6" fmla="*/ 524 w 524"/>
              <a:gd name="T7" fmla="*/ 1173 h 1781"/>
              <a:gd name="T8" fmla="*/ 487 w 524"/>
              <a:gd name="T9" fmla="*/ 969 h 1781"/>
              <a:gd name="T10" fmla="*/ 422 w 524"/>
              <a:gd name="T11" fmla="*/ 886 h 1781"/>
              <a:gd name="T12" fmla="*/ 439 w 524"/>
              <a:gd name="T13" fmla="*/ 773 h 1781"/>
              <a:gd name="T14" fmla="*/ 406 w 524"/>
              <a:gd name="T15" fmla="*/ 543 h 1781"/>
              <a:gd name="T16" fmla="*/ 405 w 524"/>
              <a:gd name="T17" fmla="*/ 543 h 1781"/>
              <a:gd name="T18" fmla="*/ 239 w 524"/>
              <a:gd name="T19" fmla="*/ 305 h 1781"/>
              <a:gd name="T20" fmla="*/ 225 w 524"/>
              <a:gd name="T21" fmla="*/ 216 h 1781"/>
              <a:gd name="T22" fmla="*/ 0 w 524"/>
              <a:gd name="T23" fmla="*/ 0 h 1781"/>
              <a:gd name="T24" fmla="*/ 0 w 524"/>
              <a:gd name="T25" fmla="*/ 233 h 1781"/>
              <a:gd name="T26" fmla="*/ 66 w 524"/>
              <a:gd name="T27" fmla="*/ 366 h 1781"/>
              <a:gd name="T28" fmla="*/ 35 w 524"/>
              <a:gd name="T29" fmla="*/ 493 h 1781"/>
              <a:gd name="T30" fmla="*/ 99 w 524"/>
              <a:gd name="T31" fmla="*/ 762 h 1781"/>
              <a:gd name="T32" fmla="*/ 35 w 524"/>
              <a:gd name="T33" fmla="*/ 510 h 1781"/>
              <a:gd name="T34" fmla="*/ 0 w 524"/>
              <a:gd name="T35" fmla="*/ 492 h 1781"/>
              <a:gd name="T36" fmla="*/ 0 w 524"/>
              <a:gd name="T37" fmla="*/ 616 h 1781"/>
              <a:gd name="T38" fmla="*/ 10 w 524"/>
              <a:gd name="T39" fmla="*/ 652 h 1781"/>
              <a:gd name="T40" fmla="*/ 82 w 524"/>
              <a:gd name="T41" fmla="*/ 762 h 1781"/>
              <a:gd name="T42" fmla="*/ 0 w 524"/>
              <a:gd name="T43" fmla="*/ 1071 h 1781"/>
              <a:gd name="T44" fmla="*/ 167 w 524"/>
              <a:gd name="T45" fmla="*/ 1140 h 1781"/>
              <a:gd name="T46" fmla="*/ 226 w 524"/>
              <a:gd name="T47" fmla="*/ 1174 h 1781"/>
              <a:gd name="T48" fmla="*/ 22 w 524"/>
              <a:gd name="T49" fmla="*/ 1752 h 1781"/>
              <a:gd name="T50" fmla="*/ 159 w 524"/>
              <a:gd name="T51" fmla="*/ 1628 h 1781"/>
              <a:gd name="T52" fmla="*/ 455 w 524"/>
              <a:gd name="T53" fmla="*/ 1326 h 1781"/>
              <a:gd name="T54" fmla="*/ 524 w 524"/>
              <a:gd name="T55" fmla="*/ 1173 h 1781"/>
              <a:gd name="T56" fmla="*/ 178 w 524"/>
              <a:gd name="T57" fmla="*/ 181 h 1781"/>
              <a:gd name="T58" fmla="*/ 521 w 524"/>
              <a:gd name="T59" fmla="*/ 1173 h 1781"/>
              <a:gd name="T60" fmla="*/ 230 w 524"/>
              <a:gd name="T61" fmla="*/ 1174 h 1781"/>
              <a:gd name="T62" fmla="*/ 100 w 524"/>
              <a:gd name="T63" fmla="*/ 781 h 1781"/>
              <a:gd name="T64" fmla="*/ 294 w 524"/>
              <a:gd name="T65" fmla="*/ 865 h 1781"/>
              <a:gd name="T66" fmla="*/ 396 w 524"/>
              <a:gd name="T67" fmla="*/ 957 h 1781"/>
              <a:gd name="T68" fmla="*/ 486 w 524"/>
              <a:gd name="T69" fmla="*/ 968 h 1781"/>
              <a:gd name="T70" fmla="*/ 422 w 524"/>
              <a:gd name="T71" fmla="*/ 887 h 1781"/>
              <a:gd name="T72" fmla="*/ 439 w 524"/>
              <a:gd name="T73" fmla="*/ 775 h 1781"/>
              <a:gd name="T74" fmla="*/ 356 w 524"/>
              <a:gd name="T75" fmla="*/ 827 h 1781"/>
              <a:gd name="T76" fmla="*/ 103 w 524"/>
              <a:gd name="T77" fmla="*/ 772 h 1781"/>
              <a:gd name="T78" fmla="*/ 334 w 524"/>
              <a:gd name="T79" fmla="*/ 804 h 1781"/>
              <a:gd name="T80" fmla="*/ 216 w 524"/>
              <a:gd name="T81" fmla="*/ 219 h 1781"/>
              <a:gd name="T82" fmla="*/ 181 w 524"/>
              <a:gd name="T83" fmla="*/ 324 h 1781"/>
              <a:gd name="T84" fmla="*/ 133 w 524"/>
              <a:gd name="T85" fmla="*/ 401 h 1781"/>
              <a:gd name="T86" fmla="*/ 134 w 524"/>
              <a:gd name="T87" fmla="*/ 403 h 1781"/>
              <a:gd name="T88" fmla="*/ 403 w 524"/>
              <a:gd name="T89" fmla="*/ 546 h 1781"/>
              <a:gd name="T90" fmla="*/ 99 w 524"/>
              <a:gd name="T91" fmla="*/ 782 h 1781"/>
              <a:gd name="T92" fmla="*/ 38 w 524"/>
              <a:gd name="T93" fmla="*/ 955 h 1781"/>
              <a:gd name="T94" fmla="*/ 11 w 524"/>
              <a:gd name="T95" fmla="*/ 1052 h 1781"/>
              <a:gd name="T96" fmla="*/ 195 w 524"/>
              <a:gd name="T97" fmla="*/ 953 h 1781"/>
              <a:gd name="T98" fmla="*/ 391 w 524"/>
              <a:gd name="T99" fmla="*/ 1054 h 1781"/>
              <a:gd name="T100" fmla="*/ 387 w 524"/>
              <a:gd name="T101" fmla="*/ 1057 h 1781"/>
              <a:gd name="T102" fmla="*/ 125 w 524"/>
              <a:gd name="T103" fmla="*/ 1499 h 1781"/>
              <a:gd name="T104" fmla="*/ 152 w 524"/>
              <a:gd name="T105" fmla="*/ 1605 h 1781"/>
              <a:gd name="T106" fmla="*/ 159 w 524"/>
              <a:gd name="T107" fmla="*/ 1603 h 1781"/>
              <a:gd name="T108" fmla="*/ 170 w 524"/>
              <a:gd name="T109" fmla="*/ 1609 h 1781"/>
              <a:gd name="T110" fmla="*/ 303 w 524"/>
              <a:gd name="T111" fmla="*/ 1476 h 1781"/>
              <a:gd name="T112" fmla="*/ 501 w 524"/>
              <a:gd name="T113" fmla="*/ 1278 h 17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24" h="1781">
                <a:moveTo>
                  <a:pt x="96" y="1264"/>
                </a:moveTo>
                <a:cubicBezTo>
                  <a:pt x="96" y="1264"/>
                  <a:pt x="96" y="1263"/>
                  <a:pt x="96" y="1263"/>
                </a:cubicBezTo>
                <a:cubicBezTo>
                  <a:pt x="0" y="1178"/>
                  <a:pt x="0" y="1178"/>
                  <a:pt x="0" y="1178"/>
                </a:cubicBezTo>
                <a:cubicBezTo>
                  <a:pt x="0" y="1180"/>
                  <a:pt x="0" y="1180"/>
                  <a:pt x="0" y="1180"/>
                </a:cubicBezTo>
                <a:cubicBezTo>
                  <a:pt x="94" y="1264"/>
                  <a:pt x="94" y="1264"/>
                  <a:pt x="94" y="1264"/>
                </a:cubicBezTo>
                <a:cubicBezTo>
                  <a:pt x="0" y="1327"/>
                  <a:pt x="0" y="1327"/>
                  <a:pt x="0" y="1327"/>
                </a:cubicBezTo>
                <a:cubicBezTo>
                  <a:pt x="0" y="1328"/>
                  <a:pt x="0" y="1328"/>
                  <a:pt x="0" y="1328"/>
                </a:cubicBezTo>
                <a:cubicBezTo>
                  <a:pt x="96" y="1264"/>
                  <a:pt x="96" y="1264"/>
                  <a:pt x="96" y="1264"/>
                </a:cubicBezTo>
                <a:cubicBezTo>
                  <a:pt x="96" y="1264"/>
                  <a:pt x="96" y="1264"/>
                  <a:pt x="96" y="1264"/>
                </a:cubicBezTo>
                <a:close/>
                <a:moveTo>
                  <a:pt x="69" y="769"/>
                </a:moveTo>
                <a:cubicBezTo>
                  <a:pt x="69" y="769"/>
                  <a:pt x="69" y="769"/>
                  <a:pt x="69" y="769"/>
                </a:cubicBezTo>
                <a:cubicBezTo>
                  <a:pt x="69" y="769"/>
                  <a:pt x="69" y="768"/>
                  <a:pt x="69" y="768"/>
                </a:cubicBezTo>
                <a:cubicBezTo>
                  <a:pt x="0" y="745"/>
                  <a:pt x="0" y="745"/>
                  <a:pt x="0" y="745"/>
                </a:cubicBezTo>
                <a:cubicBezTo>
                  <a:pt x="0" y="746"/>
                  <a:pt x="0" y="746"/>
                  <a:pt x="0" y="746"/>
                </a:cubicBezTo>
                <a:cubicBezTo>
                  <a:pt x="67" y="769"/>
                  <a:pt x="67" y="769"/>
                  <a:pt x="67" y="769"/>
                </a:cubicBezTo>
                <a:cubicBezTo>
                  <a:pt x="0" y="887"/>
                  <a:pt x="0" y="887"/>
                  <a:pt x="0" y="887"/>
                </a:cubicBezTo>
                <a:cubicBezTo>
                  <a:pt x="0" y="890"/>
                  <a:pt x="0" y="890"/>
                  <a:pt x="0" y="890"/>
                </a:cubicBezTo>
                <a:cubicBezTo>
                  <a:pt x="69" y="769"/>
                  <a:pt x="69" y="769"/>
                  <a:pt x="69" y="769"/>
                </a:cubicBezTo>
                <a:cubicBezTo>
                  <a:pt x="69" y="769"/>
                  <a:pt x="69" y="769"/>
                  <a:pt x="69" y="769"/>
                </a:cubicBezTo>
                <a:close/>
                <a:moveTo>
                  <a:pt x="524" y="1173"/>
                </a:moveTo>
                <a:cubicBezTo>
                  <a:pt x="524" y="1173"/>
                  <a:pt x="524" y="1173"/>
                  <a:pt x="524" y="1173"/>
                </a:cubicBezTo>
                <a:cubicBezTo>
                  <a:pt x="524" y="1173"/>
                  <a:pt x="524" y="1173"/>
                  <a:pt x="524" y="1173"/>
                </a:cubicBezTo>
                <a:cubicBezTo>
                  <a:pt x="523" y="1173"/>
                  <a:pt x="523" y="1173"/>
                  <a:pt x="523" y="1173"/>
                </a:cubicBezTo>
                <a:cubicBezTo>
                  <a:pt x="393" y="1054"/>
                  <a:pt x="393" y="1054"/>
                  <a:pt x="393" y="1054"/>
                </a:cubicBezTo>
                <a:cubicBezTo>
                  <a:pt x="487" y="969"/>
                  <a:pt x="487" y="969"/>
                  <a:pt x="487" y="969"/>
                </a:cubicBezTo>
                <a:cubicBezTo>
                  <a:pt x="489" y="970"/>
                  <a:pt x="491" y="970"/>
                  <a:pt x="493" y="970"/>
                </a:cubicBezTo>
                <a:cubicBezTo>
                  <a:pt x="500" y="970"/>
                  <a:pt x="506" y="964"/>
                  <a:pt x="506" y="957"/>
                </a:cubicBezTo>
                <a:cubicBezTo>
                  <a:pt x="506" y="950"/>
                  <a:pt x="500" y="944"/>
                  <a:pt x="493" y="944"/>
                </a:cubicBezTo>
                <a:cubicBezTo>
                  <a:pt x="491" y="944"/>
                  <a:pt x="488" y="945"/>
                  <a:pt x="487" y="946"/>
                </a:cubicBezTo>
                <a:cubicBezTo>
                  <a:pt x="422" y="886"/>
                  <a:pt x="422" y="886"/>
                  <a:pt x="422" y="886"/>
                </a:cubicBezTo>
                <a:cubicBezTo>
                  <a:pt x="441" y="774"/>
                  <a:pt x="441" y="774"/>
                  <a:pt x="441" y="774"/>
                </a:cubicBezTo>
                <a:cubicBezTo>
                  <a:pt x="441" y="774"/>
                  <a:pt x="441" y="774"/>
                  <a:pt x="441" y="774"/>
                </a:cubicBezTo>
                <a:cubicBezTo>
                  <a:pt x="441" y="774"/>
                  <a:pt x="441" y="774"/>
                  <a:pt x="441" y="774"/>
                </a:cubicBezTo>
                <a:cubicBezTo>
                  <a:pt x="441" y="773"/>
                  <a:pt x="440" y="773"/>
                  <a:pt x="440" y="773"/>
                </a:cubicBezTo>
                <a:cubicBezTo>
                  <a:pt x="440" y="773"/>
                  <a:pt x="439" y="773"/>
                  <a:pt x="439" y="773"/>
                </a:cubicBezTo>
                <a:cubicBezTo>
                  <a:pt x="357" y="825"/>
                  <a:pt x="357" y="825"/>
                  <a:pt x="357" y="825"/>
                </a:cubicBezTo>
                <a:cubicBezTo>
                  <a:pt x="336" y="805"/>
                  <a:pt x="336" y="805"/>
                  <a:pt x="336" y="805"/>
                </a:cubicBezTo>
                <a:cubicBezTo>
                  <a:pt x="406" y="544"/>
                  <a:pt x="406" y="544"/>
                  <a:pt x="406" y="544"/>
                </a:cubicBezTo>
                <a:cubicBezTo>
                  <a:pt x="406" y="543"/>
                  <a:pt x="406" y="543"/>
                  <a:pt x="406" y="543"/>
                </a:cubicBezTo>
                <a:cubicBezTo>
                  <a:pt x="406" y="543"/>
                  <a:pt x="406" y="543"/>
                  <a:pt x="406" y="543"/>
                </a:cubicBezTo>
                <a:cubicBezTo>
                  <a:pt x="406" y="543"/>
                  <a:pt x="406" y="543"/>
                  <a:pt x="406" y="543"/>
                </a:cubicBezTo>
                <a:cubicBezTo>
                  <a:pt x="406" y="543"/>
                  <a:pt x="406" y="543"/>
                  <a:pt x="406" y="543"/>
                </a:cubicBezTo>
                <a:cubicBezTo>
                  <a:pt x="406" y="543"/>
                  <a:pt x="406" y="543"/>
                  <a:pt x="406" y="543"/>
                </a:cubicBezTo>
                <a:cubicBezTo>
                  <a:pt x="406" y="543"/>
                  <a:pt x="406" y="543"/>
                  <a:pt x="405" y="543"/>
                </a:cubicBezTo>
                <a:cubicBezTo>
                  <a:pt x="405" y="543"/>
                  <a:pt x="405" y="543"/>
                  <a:pt x="405" y="543"/>
                </a:cubicBezTo>
                <a:cubicBezTo>
                  <a:pt x="135" y="402"/>
                  <a:pt x="135" y="402"/>
                  <a:pt x="135" y="402"/>
                </a:cubicBezTo>
                <a:cubicBezTo>
                  <a:pt x="239" y="305"/>
                  <a:pt x="239" y="305"/>
                  <a:pt x="239" y="305"/>
                </a:cubicBezTo>
                <a:cubicBezTo>
                  <a:pt x="239" y="305"/>
                  <a:pt x="239" y="305"/>
                  <a:pt x="239" y="305"/>
                </a:cubicBezTo>
                <a:cubicBezTo>
                  <a:pt x="239" y="305"/>
                  <a:pt x="239" y="305"/>
                  <a:pt x="239" y="305"/>
                </a:cubicBezTo>
                <a:cubicBezTo>
                  <a:pt x="239" y="305"/>
                  <a:pt x="239" y="305"/>
                  <a:pt x="239" y="305"/>
                </a:cubicBezTo>
                <a:cubicBezTo>
                  <a:pt x="239" y="305"/>
                  <a:pt x="239" y="305"/>
                  <a:pt x="239" y="305"/>
                </a:cubicBezTo>
                <a:cubicBezTo>
                  <a:pt x="239" y="304"/>
                  <a:pt x="239" y="304"/>
                  <a:pt x="239" y="304"/>
                </a:cubicBezTo>
                <a:cubicBezTo>
                  <a:pt x="229" y="241"/>
                  <a:pt x="229" y="241"/>
                  <a:pt x="229" y="241"/>
                </a:cubicBezTo>
                <a:cubicBezTo>
                  <a:pt x="234" y="239"/>
                  <a:pt x="238" y="234"/>
                  <a:pt x="238" y="228"/>
                </a:cubicBezTo>
                <a:cubicBezTo>
                  <a:pt x="238" y="221"/>
                  <a:pt x="232" y="216"/>
                  <a:pt x="225" y="216"/>
                </a:cubicBezTo>
                <a:cubicBezTo>
                  <a:pt x="222" y="216"/>
                  <a:pt x="220" y="216"/>
                  <a:pt x="218" y="218"/>
                </a:cubicBezTo>
                <a:cubicBezTo>
                  <a:pt x="197" y="197"/>
                  <a:pt x="197" y="197"/>
                  <a:pt x="197" y="197"/>
                </a:cubicBezTo>
                <a:cubicBezTo>
                  <a:pt x="197" y="197"/>
                  <a:pt x="197" y="197"/>
                  <a:pt x="197" y="197"/>
                </a:cubicBezTo>
                <a:cubicBezTo>
                  <a:pt x="197" y="197"/>
                  <a:pt x="197" y="197"/>
                  <a:pt x="196" y="197"/>
                </a:cubicBezTo>
                <a:cubicBezTo>
                  <a:pt x="0" y="0"/>
                  <a:pt x="0" y="0"/>
                  <a:pt x="0" y="0"/>
                </a:cubicBezTo>
                <a:cubicBezTo>
                  <a:pt x="0" y="2"/>
                  <a:pt x="0" y="2"/>
                  <a:pt x="0" y="2"/>
                </a:cubicBezTo>
                <a:cubicBezTo>
                  <a:pt x="41" y="43"/>
                  <a:pt x="41" y="43"/>
                  <a:pt x="41" y="43"/>
                </a:cubicBezTo>
                <a:cubicBezTo>
                  <a:pt x="56" y="216"/>
                  <a:pt x="56" y="216"/>
                  <a:pt x="56" y="216"/>
                </a:cubicBezTo>
                <a:cubicBezTo>
                  <a:pt x="0" y="232"/>
                  <a:pt x="0" y="232"/>
                  <a:pt x="0" y="232"/>
                </a:cubicBezTo>
                <a:cubicBezTo>
                  <a:pt x="0" y="233"/>
                  <a:pt x="0" y="233"/>
                  <a:pt x="0" y="233"/>
                </a:cubicBezTo>
                <a:cubicBezTo>
                  <a:pt x="57" y="217"/>
                  <a:pt x="57" y="217"/>
                  <a:pt x="57" y="217"/>
                </a:cubicBezTo>
                <a:cubicBezTo>
                  <a:pt x="57" y="217"/>
                  <a:pt x="57" y="217"/>
                  <a:pt x="57" y="217"/>
                </a:cubicBezTo>
                <a:cubicBezTo>
                  <a:pt x="180" y="182"/>
                  <a:pt x="180" y="182"/>
                  <a:pt x="180" y="182"/>
                </a:cubicBezTo>
                <a:cubicBezTo>
                  <a:pt x="195" y="197"/>
                  <a:pt x="195" y="197"/>
                  <a:pt x="195" y="197"/>
                </a:cubicBezTo>
                <a:cubicBezTo>
                  <a:pt x="66" y="366"/>
                  <a:pt x="66" y="366"/>
                  <a:pt x="66" y="366"/>
                </a:cubicBezTo>
                <a:cubicBezTo>
                  <a:pt x="66" y="366"/>
                  <a:pt x="66" y="366"/>
                  <a:pt x="66" y="366"/>
                </a:cubicBezTo>
                <a:cubicBezTo>
                  <a:pt x="66" y="366"/>
                  <a:pt x="66" y="366"/>
                  <a:pt x="66" y="366"/>
                </a:cubicBezTo>
                <a:cubicBezTo>
                  <a:pt x="66" y="366"/>
                  <a:pt x="66" y="366"/>
                  <a:pt x="66" y="366"/>
                </a:cubicBezTo>
                <a:cubicBezTo>
                  <a:pt x="66" y="367"/>
                  <a:pt x="66" y="367"/>
                  <a:pt x="66" y="367"/>
                </a:cubicBezTo>
                <a:cubicBezTo>
                  <a:pt x="35" y="493"/>
                  <a:pt x="35" y="493"/>
                  <a:pt x="35" y="493"/>
                </a:cubicBezTo>
                <a:cubicBezTo>
                  <a:pt x="35" y="493"/>
                  <a:pt x="35" y="493"/>
                  <a:pt x="35" y="493"/>
                </a:cubicBezTo>
                <a:cubicBezTo>
                  <a:pt x="35" y="493"/>
                  <a:pt x="35" y="493"/>
                  <a:pt x="35" y="493"/>
                </a:cubicBezTo>
                <a:cubicBezTo>
                  <a:pt x="35" y="493"/>
                  <a:pt x="35" y="493"/>
                  <a:pt x="35" y="493"/>
                </a:cubicBezTo>
                <a:cubicBezTo>
                  <a:pt x="231" y="667"/>
                  <a:pt x="231" y="667"/>
                  <a:pt x="231" y="667"/>
                </a:cubicBezTo>
                <a:cubicBezTo>
                  <a:pt x="99" y="762"/>
                  <a:pt x="99" y="762"/>
                  <a:pt x="99" y="762"/>
                </a:cubicBezTo>
                <a:cubicBezTo>
                  <a:pt x="97" y="760"/>
                  <a:pt x="94" y="759"/>
                  <a:pt x="91" y="759"/>
                </a:cubicBezTo>
                <a:cubicBezTo>
                  <a:pt x="88" y="759"/>
                  <a:pt x="85" y="760"/>
                  <a:pt x="83" y="762"/>
                </a:cubicBezTo>
                <a:cubicBezTo>
                  <a:pt x="83" y="761"/>
                  <a:pt x="83" y="761"/>
                  <a:pt x="83" y="761"/>
                </a:cubicBezTo>
                <a:cubicBezTo>
                  <a:pt x="12" y="651"/>
                  <a:pt x="12" y="651"/>
                  <a:pt x="12" y="651"/>
                </a:cubicBezTo>
                <a:cubicBezTo>
                  <a:pt x="35" y="510"/>
                  <a:pt x="35" y="510"/>
                  <a:pt x="35" y="510"/>
                </a:cubicBezTo>
                <a:cubicBezTo>
                  <a:pt x="35" y="510"/>
                  <a:pt x="35" y="510"/>
                  <a:pt x="35" y="510"/>
                </a:cubicBezTo>
                <a:cubicBezTo>
                  <a:pt x="35" y="509"/>
                  <a:pt x="34" y="509"/>
                  <a:pt x="34" y="509"/>
                </a:cubicBezTo>
                <a:cubicBezTo>
                  <a:pt x="34" y="509"/>
                  <a:pt x="34" y="509"/>
                  <a:pt x="34" y="509"/>
                </a:cubicBezTo>
                <a:cubicBezTo>
                  <a:pt x="34" y="509"/>
                  <a:pt x="34" y="509"/>
                  <a:pt x="34" y="509"/>
                </a:cubicBezTo>
                <a:cubicBezTo>
                  <a:pt x="0" y="492"/>
                  <a:pt x="0" y="492"/>
                  <a:pt x="0" y="492"/>
                </a:cubicBezTo>
                <a:cubicBezTo>
                  <a:pt x="0" y="494"/>
                  <a:pt x="0" y="494"/>
                  <a:pt x="0" y="494"/>
                </a:cubicBezTo>
                <a:cubicBezTo>
                  <a:pt x="33" y="510"/>
                  <a:pt x="33" y="510"/>
                  <a:pt x="33" y="510"/>
                </a:cubicBezTo>
                <a:cubicBezTo>
                  <a:pt x="10" y="579"/>
                  <a:pt x="10" y="579"/>
                  <a:pt x="10" y="579"/>
                </a:cubicBezTo>
                <a:cubicBezTo>
                  <a:pt x="0" y="611"/>
                  <a:pt x="0" y="611"/>
                  <a:pt x="0" y="611"/>
                </a:cubicBezTo>
                <a:cubicBezTo>
                  <a:pt x="0" y="616"/>
                  <a:pt x="0" y="616"/>
                  <a:pt x="0" y="616"/>
                </a:cubicBezTo>
                <a:cubicBezTo>
                  <a:pt x="32" y="519"/>
                  <a:pt x="32" y="519"/>
                  <a:pt x="32" y="519"/>
                </a:cubicBezTo>
                <a:cubicBezTo>
                  <a:pt x="10" y="650"/>
                  <a:pt x="10" y="650"/>
                  <a:pt x="10" y="650"/>
                </a:cubicBezTo>
                <a:cubicBezTo>
                  <a:pt x="0" y="634"/>
                  <a:pt x="0" y="634"/>
                  <a:pt x="0" y="634"/>
                </a:cubicBezTo>
                <a:cubicBezTo>
                  <a:pt x="0" y="636"/>
                  <a:pt x="0" y="636"/>
                  <a:pt x="0" y="636"/>
                </a:cubicBezTo>
                <a:cubicBezTo>
                  <a:pt x="10" y="652"/>
                  <a:pt x="10" y="652"/>
                  <a:pt x="10" y="652"/>
                </a:cubicBezTo>
                <a:cubicBezTo>
                  <a:pt x="0" y="713"/>
                  <a:pt x="0" y="713"/>
                  <a:pt x="0" y="713"/>
                </a:cubicBezTo>
                <a:cubicBezTo>
                  <a:pt x="0" y="723"/>
                  <a:pt x="0" y="723"/>
                  <a:pt x="0" y="723"/>
                </a:cubicBezTo>
                <a:cubicBezTo>
                  <a:pt x="11" y="654"/>
                  <a:pt x="11" y="654"/>
                  <a:pt x="11" y="654"/>
                </a:cubicBezTo>
                <a:cubicBezTo>
                  <a:pt x="73" y="749"/>
                  <a:pt x="73" y="749"/>
                  <a:pt x="73" y="749"/>
                </a:cubicBezTo>
                <a:cubicBezTo>
                  <a:pt x="82" y="762"/>
                  <a:pt x="82" y="762"/>
                  <a:pt x="82" y="762"/>
                </a:cubicBezTo>
                <a:cubicBezTo>
                  <a:pt x="80" y="765"/>
                  <a:pt x="78" y="768"/>
                  <a:pt x="78" y="772"/>
                </a:cubicBezTo>
                <a:cubicBezTo>
                  <a:pt x="78" y="777"/>
                  <a:pt x="80" y="781"/>
                  <a:pt x="84" y="783"/>
                </a:cubicBezTo>
                <a:cubicBezTo>
                  <a:pt x="84" y="785"/>
                  <a:pt x="84" y="785"/>
                  <a:pt x="84" y="785"/>
                </a:cubicBezTo>
                <a:cubicBezTo>
                  <a:pt x="9" y="1054"/>
                  <a:pt x="9" y="1054"/>
                  <a:pt x="9" y="1054"/>
                </a:cubicBezTo>
                <a:cubicBezTo>
                  <a:pt x="0" y="1071"/>
                  <a:pt x="0" y="1071"/>
                  <a:pt x="0" y="1071"/>
                </a:cubicBezTo>
                <a:cubicBezTo>
                  <a:pt x="0" y="1074"/>
                  <a:pt x="0" y="1074"/>
                  <a:pt x="0" y="1074"/>
                </a:cubicBezTo>
                <a:cubicBezTo>
                  <a:pt x="10" y="1055"/>
                  <a:pt x="10" y="1055"/>
                  <a:pt x="10" y="1055"/>
                </a:cubicBezTo>
                <a:cubicBezTo>
                  <a:pt x="32" y="1067"/>
                  <a:pt x="32" y="1067"/>
                  <a:pt x="32" y="1067"/>
                </a:cubicBezTo>
                <a:cubicBezTo>
                  <a:pt x="167" y="1140"/>
                  <a:pt x="167" y="1140"/>
                  <a:pt x="167" y="1140"/>
                </a:cubicBezTo>
                <a:cubicBezTo>
                  <a:pt x="167" y="1140"/>
                  <a:pt x="167" y="1140"/>
                  <a:pt x="167" y="1140"/>
                </a:cubicBezTo>
                <a:cubicBezTo>
                  <a:pt x="167" y="1140"/>
                  <a:pt x="167" y="1141"/>
                  <a:pt x="167" y="1141"/>
                </a:cubicBezTo>
                <a:cubicBezTo>
                  <a:pt x="167" y="1141"/>
                  <a:pt x="167" y="1141"/>
                  <a:pt x="167" y="1141"/>
                </a:cubicBezTo>
                <a:cubicBezTo>
                  <a:pt x="167" y="1141"/>
                  <a:pt x="167" y="1141"/>
                  <a:pt x="167" y="1141"/>
                </a:cubicBezTo>
                <a:cubicBezTo>
                  <a:pt x="167" y="1141"/>
                  <a:pt x="167" y="1141"/>
                  <a:pt x="167" y="1141"/>
                </a:cubicBezTo>
                <a:cubicBezTo>
                  <a:pt x="226" y="1174"/>
                  <a:pt x="226" y="1174"/>
                  <a:pt x="226" y="1174"/>
                </a:cubicBezTo>
                <a:cubicBezTo>
                  <a:pt x="99" y="1520"/>
                  <a:pt x="99" y="1520"/>
                  <a:pt x="99" y="1520"/>
                </a:cubicBezTo>
                <a:cubicBezTo>
                  <a:pt x="0" y="1399"/>
                  <a:pt x="0" y="1399"/>
                  <a:pt x="0" y="1399"/>
                </a:cubicBezTo>
                <a:cubicBezTo>
                  <a:pt x="0" y="1401"/>
                  <a:pt x="0" y="1401"/>
                  <a:pt x="0" y="1401"/>
                </a:cubicBezTo>
                <a:cubicBezTo>
                  <a:pt x="99" y="1521"/>
                  <a:pt x="99" y="1521"/>
                  <a:pt x="99" y="1521"/>
                </a:cubicBezTo>
                <a:cubicBezTo>
                  <a:pt x="22" y="1752"/>
                  <a:pt x="22" y="1752"/>
                  <a:pt x="22" y="1752"/>
                </a:cubicBezTo>
                <a:cubicBezTo>
                  <a:pt x="19" y="1760"/>
                  <a:pt x="19" y="1760"/>
                  <a:pt x="19" y="1760"/>
                </a:cubicBezTo>
                <a:cubicBezTo>
                  <a:pt x="0" y="1779"/>
                  <a:pt x="0" y="1779"/>
                  <a:pt x="0" y="1779"/>
                </a:cubicBezTo>
                <a:cubicBezTo>
                  <a:pt x="0" y="1781"/>
                  <a:pt x="0" y="1781"/>
                  <a:pt x="0" y="1781"/>
                </a:cubicBezTo>
                <a:cubicBezTo>
                  <a:pt x="154" y="1627"/>
                  <a:pt x="154" y="1627"/>
                  <a:pt x="154" y="1627"/>
                </a:cubicBezTo>
                <a:cubicBezTo>
                  <a:pt x="155" y="1628"/>
                  <a:pt x="157" y="1628"/>
                  <a:pt x="159" y="1628"/>
                </a:cubicBezTo>
                <a:cubicBezTo>
                  <a:pt x="166" y="1628"/>
                  <a:pt x="172" y="1622"/>
                  <a:pt x="172" y="1615"/>
                </a:cubicBezTo>
                <a:cubicBezTo>
                  <a:pt x="172" y="1614"/>
                  <a:pt x="171" y="1612"/>
                  <a:pt x="171" y="1610"/>
                </a:cubicBezTo>
                <a:cubicBezTo>
                  <a:pt x="304" y="1477"/>
                  <a:pt x="304" y="1477"/>
                  <a:pt x="304" y="1477"/>
                </a:cubicBezTo>
                <a:cubicBezTo>
                  <a:pt x="455" y="1326"/>
                  <a:pt x="455" y="1326"/>
                  <a:pt x="455" y="1326"/>
                </a:cubicBezTo>
                <a:cubicBezTo>
                  <a:pt x="455" y="1326"/>
                  <a:pt x="455" y="1326"/>
                  <a:pt x="455" y="1326"/>
                </a:cubicBezTo>
                <a:cubicBezTo>
                  <a:pt x="502" y="1279"/>
                  <a:pt x="502" y="1279"/>
                  <a:pt x="502" y="1279"/>
                </a:cubicBezTo>
                <a:cubicBezTo>
                  <a:pt x="503" y="1279"/>
                  <a:pt x="503" y="1278"/>
                  <a:pt x="503" y="1278"/>
                </a:cubicBezTo>
                <a:cubicBezTo>
                  <a:pt x="524" y="1173"/>
                  <a:pt x="524" y="1173"/>
                  <a:pt x="524" y="1173"/>
                </a:cubicBezTo>
                <a:cubicBezTo>
                  <a:pt x="524" y="1173"/>
                  <a:pt x="524" y="1173"/>
                  <a:pt x="524" y="1173"/>
                </a:cubicBezTo>
                <a:cubicBezTo>
                  <a:pt x="524" y="1173"/>
                  <a:pt x="524" y="1173"/>
                  <a:pt x="524" y="1173"/>
                </a:cubicBezTo>
                <a:cubicBezTo>
                  <a:pt x="524" y="1173"/>
                  <a:pt x="524" y="1173"/>
                  <a:pt x="524" y="1173"/>
                </a:cubicBezTo>
                <a:cubicBezTo>
                  <a:pt x="524" y="1173"/>
                  <a:pt x="524" y="1173"/>
                  <a:pt x="524" y="1173"/>
                </a:cubicBezTo>
                <a:close/>
                <a:moveTo>
                  <a:pt x="58" y="215"/>
                </a:moveTo>
                <a:cubicBezTo>
                  <a:pt x="43" y="45"/>
                  <a:pt x="43" y="45"/>
                  <a:pt x="43" y="45"/>
                </a:cubicBezTo>
                <a:cubicBezTo>
                  <a:pt x="178" y="181"/>
                  <a:pt x="178" y="181"/>
                  <a:pt x="178" y="181"/>
                </a:cubicBezTo>
                <a:lnTo>
                  <a:pt x="58" y="215"/>
                </a:lnTo>
                <a:close/>
                <a:moveTo>
                  <a:pt x="521" y="1173"/>
                </a:moveTo>
                <a:cubicBezTo>
                  <a:pt x="230" y="1173"/>
                  <a:pt x="230" y="1173"/>
                  <a:pt x="230" y="1173"/>
                </a:cubicBezTo>
                <a:cubicBezTo>
                  <a:pt x="392" y="1055"/>
                  <a:pt x="392" y="1055"/>
                  <a:pt x="392" y="1055"/>
                </a:cubicBezTo>
                <a:lnTo>
                  <a:pt x="521" y="1173"/>
                </a:lnTo>
                <a:close/>
                <a:moveTo>
                  <a:pt x="521" y="1174"/>
                </a:moveTo>
                <a:cubicBezTo>
                  <a:pt x="446" y="1235"/>
                  <a:pt x="446" y="1235"/>
                  <a:pt x="446" y="1235"/>
                </a:cubicBezTo>
                <a:cubicBezTo>
                  <a:pt x="390" y="1281"/>
                  <a:pt x="390" y="1281"/>
                  <a:pt x="390" y="1281"/>
                </a:cubicBezTo>
                <a:cubicBezTo>
                  <a:pt x="257" y="1192"/>
                  <a:pt x="257" y="1192"/>
                  <a:pt x="257" y="1192"/>
                </a:cubicBezTo>
                <a:cubicBezTo>
                  <a:pt x="230" y="1174"/>
                  <a:pt x="230" y="1174"/>
                  <a:pt x="230" y="1174"/>
                </a:cubicBezTo>
                <a:lnTo>
                  <a:pt x="521" y="1174"/>
                </a:lnTo>
                <a:close/>
                <a:moveTo>
                  <a:pt x="395" y="958"/>
                </a:moveTo>
                <a:cubicBezTo>
                  <a:pt x="395" y="959"/>
                  <a:pt x="395" y="959"/>
                  <a:pt x="395" y="959"/>
                </a:cubicBezTo>
                <a:cubicBezTo>
                  <a:pt x="391" y="1052"/>
                  <a:pt x="391" y="1052"/>
                  <a:pt x="391" y="1052"/>
                </a:cubicBezTo>
                <a:cubicBezTo>
                  <a:pt x="100" y="781"/>
                  <a:pt x="100" y="781"/>
                  <a:pt x="100" y="781"/>
                </a:cubicBezTo>
                <a:cubicBezTo>
                  <a:pt x="101" y="780"/>
                  <a:pt x="101" y="780"/>
                  <a:pt x="101" y="779"/>
                </a:cubicBezTo>
                <a:lnTo>
                  <a:pt x="395" y="958"/>
                </a:lnTo>
                <a:close/>
                <a:moveTo>
                  <a:pt x="102" y="778"/>
                </a:moveTo>
                <a:cubicBezTo>
                  <a:pt x="102" y="778"/>
                  <a:pt x="102" y="778"/>
                  <a:pt x="102" y="778"/>
                </a:cubicBezTo>
                <a:cubicBezTo>
                  <a:pt x="294" y="865"/>
                  <a:pt x="294" y="865"/>
                  <a:pt x="294" y="865"/>
                </a:cubicBezTo>
                <a:cubicBezTo>
                  <a:pt x="294" y="865"/>
                  <a:pt x="294" y="865"/>
                  <a:pt x="294" y="865"/>
                </a:cubicBezTo>
                <a:cubicBezTo>
                  <a:pt x="365" y="898"/>
                  <a:pt x="365" y="898"/>
                  <a:pt x="365" y="898"/>
                </a:cubicBezTo>
                <a:cubicBezTo>
                  <a:pt x="482" y="951"/>
                  <a:pt x="482" y="951"/>
                  <a:pt x="482" y="951"/>
                </a:cubicBezTo>
                <a:cubicBezTo>
                  <a:pt x="481" y="953"/>
                  <a:pt x="480" y="955"/>
                  <a:pt x="480" y="957"/>
                </a:cubicBezTo>
                <a:cubicBezTo>
                  <a:pt x="396" y="957"/>
                  <a:pt x="396" y="957"/>
                  <a:pt x="396" y="957"/>
                </a:cubicBezTo>
                <a:lnTo>
                  <a:pt x="102" y="778"/>
                </a:lnTo>
                <a:close/>
                <a:moveTo>
                  <a:pt x="393" y="1052"/>
                </a:moveTo>
                <a:cubicBezTo>
                  <a:pt x="396" y="959"/>
                  <a:pt x="396" y="959"/>
                  <a:pt x="396" y="959"/>
                </a:cubicBezTo>
                <a:cubicBezTo>
                  <a:pt x="480" y="959"/>
                  <a:pt x="480" y="959"/>
                  <a:pt x="480" y="959"/>
                </a:cubicBezTo>
                <a:cubicBezTo>
                  <a:pt x="481" y="963"/>
                  <a:pt x="483" y="966"/>
                  <a:pt x="486" y="968"/>
                </a:cubicBezTo>
                <a:lnTo>
                  <a:pt x="393" y="1052"/>
                </a:lnTo>
                <a:close/>
                <a:moveTo>
                  <a:pt x="485" y="947"/>
                </a:moveTo>
                <a:cubicBezTo>
                  <a:pt x="484" y="948"/>
                  <a:pt x="483" y="949"/>
                  <a:pt x="482" y="950"/>
                </a:cubicBezTo>
                <a:cubicBezTo>
                  <a:pt x="416" y="920"/>
                  <a:pt x="416" y="920"/>
                  <a:pt x="416" y="920"/>
                </a:cubicBezTo>
                <a:cubicBezTo>
                  <a:pt x="422" y="887"/>
                  <a:pt x="422" y="887"/>
                  <a:pt x="422" y="887"/>
                </a:cubicBezTo>
                <a:lnTo>
                  <a:pt x="485" y="947"/>
                </a:lnTo>
                <a:close/>
                <a:moveTo>
                  <a:pt x="439" y="775"/>
                </a:moveTo>
                <a:cubicBezTo>
                  <a:pt x="421" y="884"/>
                  <a:pt x="421" y="884"/>
                  <a:pt x="421" y="884"/>
                </a:cubicBezTo>
                <a:cubicBezTo>
                  <a:pt x="358" y="826"/>
                  <a:pt x="358" y="826"/>
                  <a:pt x="358" y="826"/>
                </a:cubicBezTo>
                <a:lnTo>
                  <a:pt x="439" y="775"/>
                </a:lnTo>
                <a:close/>
                <a:moveTo>
                  <a:pt x="420" y="886"/>
                </a:moveTo>
                <a:cubicBezTo>
                  <a:pt x="415" y="919"/>
                  <a:pt x="415" y="919"/>
                  <a:pt x="415" y="919"/>
                </a:cubicBezTo>
                <a:cubicBezTo>
                  <a:pt x="338" y="884"/>
                  <a:pt x="338" y="884"/>
                  <a:pt x="338" y="884"/>
                </a:cubicBezTo>
                <a:cubicBezTo>
                  <a:pt x="296" y="864"/>
                  <a:pt x="296" y="864"/>
                  <a:pt x="296" y="864"/>
                </a:cubicBezTo>
                <a:cubicBezTo>
                  <a:pt x="356" y="827"/>
                  <a:pt x="356" y="827"/>
                  <a:pt x="356" y="827"/>
                </a:cubicBezTo>
                <a:lnTo>
                  <a:pt x="420" y="886"/>
                </a:lnTo>
                <a:close/>
                <a:moveTo>
                  <a:pt x="355" y="826"/>
                </a:moveTo>
                <a:cubicBezTo>
                  <a:pt x="294" y="864"/>
                  <a:pt x="294" y="864"/>
                  <a:pt x="294" y="864"/>
                </a:cubicBezTo>
                <a:cubicBezTo>
                  <a:pt x="103" y="776"/>
                  <a:pt x="103" y="776"/>
                  <a:pt x="103" y="776"/>
                </a:cubicBezTo>
                <a:cubicBezTo>
                  <a:pt x="103" y="775"/>
                  <a:pt x="103" y="774"/>
                  <a:pt x="103" y="772"/>
                </a:cubicBezTo>
                <a:cubicBezTo>
                  <a:pt x="103" y="772"/>
                  <a:pt x="103" y="772"/>
                  <a:pt x="103" y="771"/>
                </a:cubicBezTo>
                <a:cubicBezTo>
                  <a:pt x="297" y="771"/>
                  <a:pt x="297" y="771"/>
                  <a:pt x="297" y="771"/>
                </a:cubicBezTo>
                <a:cubicBezTo>
                  <a:pt x="298" y="772"/>
                  <a:pt x="298" y="772"/>
                  <a:pt x="298" y="772"/>
                </a:cubicBezTo>
                <a:lnTo>
                  <a:pt x="355" y="826"/>
                </a:lnTo>
                <a:close/>
                <a:moveTo>
                  <a:pt x="334" y="804"/>
                </a:moveTo>
                <a:cubicBezTo>
                  <a:pt x="299" y="771"/>
                  <a:pt x="299" y="771"/>
                  <a:pt x="299" y="771"/>
                </a:cubicBezTo>
                <a:cubicBezTo>
                  <a:pt x="402" y="551"/>
                  <a:pt x="402" y="551"/>
                  <a:pt x="402" y="551"/>
                </a:cubicBezTo>
                <a:lnTo>
                  <a:pt x="334" y="804"/>
                </a:lnTo>
                <a:close/>
                <a:moveTo>
                  <a:pt x="196" y="198"/>
                </a:moveTo>
                <a:cubicBezTo>
                  <a:pt x="216" y="219"/>
                  <a:pt x="216" y="219"/>
                  <a:pt x="216" y="219"/>
                </a:cubicBezTo>
                <a:cubicBezTo>
                  <a:pt x="214" y="221"/>
                  <a:pt x="212" y="225"/>
                  <a:pt x="212" y="228"/>
                </a:cubicBezTo>
                <a:cubicBezTo>
                  <a:pt x="212" y="235"/>
                  <a:pt x="218" y="241"/>
                  <a:pt x="225" y="241"/>
                </a:cubicBezTo>
                <a:cubicBezTo>
                  <a:pt x="226" y="241"/>
                  <a:pt x="226" y="241"/>
                  <a:pt x="227" y="241"/>
                </a:cubicBezTo>
                <a:cubicBezTo>
                  <a:pt x="238" y="304"/>
                  <a:pt x="238" y="304"/>
                  <a:pt x="238" y="304"/>
                </a:cubicBezTo>
                <a:cubicBezTo>
                  <a:pt x="181" y="324"/>
                  <a:pt x="181" y="324"/>
                  <a:pt x="181" y="324"/>
                </a:cubicBezTo>
                <a:cubicBezTo>
                  <a:pt x="69" y="365"/>
                  <a:pt x="69" y="365"/>
                  <a:pt x="69" y="365"/>
                </a:cubicBezTo>
                <a:lnTo>
                  <a:pt x="196" y="198"/>
                </a:lnTo>
                <a:close/>
                <a:moveTo>
                  <a:pt x="67" y="367"/>
                </a:moveTo>
                <a:cubicBezTo>
                  <a:pt x="235" y="306"/>
                  <a:pt x="235" y="306"/>
                  <a:pt x="235" y="306"/>
                </a:cubicBezTo>
                <a:cubicBezTo>
                  <a:pt x="133" y="401"/>
                  <a:pt x="133" y="401"/>
                  <a:pt x="133" y="401"/>
                </a:cubicBezTo>
                <a:cubicBezTo>
                  <a:pt x="133" y="401"/>
                  <a:pt x="133" y="401"/>
                  <a:pt x="133" y="401"/>
                </a:cubicBezTo>
                <a:cubicBezTo>
                  <a:pt x="37" y="490"/>
                  <a:pt x="37" y="490"/>
                  <a:pt x="37" y="490"/>
                </a:cubicBezTo>
                <a:lnTo>
                  <a:pt x="67" y="367"/>
                </a:lnTo>
                <a:close/>
                <a:moveTo>
                  <a:pt x="37" y="493"/>
                </a:moveTo>
                <a:cubicBezTo>
                  <a:pt x="134" y="403"/>
                  <a:pt x="134" y="403"/>
                  <a:pt x="134" y="403"/>
                </a:cubicBezTo>
                <a:cubicBezTo>
                  <a:pt x="404" y="543"/>
                  <a:pt x="404" y="543"/>
                  <a:pt x="404" y="543"/>
                </a:cubicBezTo>
                <a:cubicBezTo>
                  <a:pt x="391" y="553"/>
                  <a:pt x="391" y="553"/>
                  <a:pt x="391" y="553"/>
                </a:cubicBezTo>
                <a:cubicBezTo>
                  <a:pt x="233" y="666"/>
                  <a:pt x="233" y="666"/>
                  <a:pt x="233" y="666"/>
                </a:cubicBezTo>
                <a:lnTo>
                  <a:pt x="37" y="493"/>
                </a:lnTo>
                <a:close/>
                <a:moveTo>
                  <a:pt x="403" y="546"/>
                </a:moveTo>
                <a:cubicBezTo>
                  <a:pt x="297" y="770"/>
                  <a:pt x="297" y="770"/>
                  <a:pt x="297" y="770"/>
                </a:cubicBezTo>
                <a:cubicBezTo>
                  <a:pt x="103" y="770"/>
                  <a:pt x="103" y="770"/>
                  <a:pt x="103" y="770"/>
                </a:cubicBezTo>
                <a:cubicBezTo>
                  <a:pt x="103" y="767"/>
                  <a:pt x="102" y="765"/>
                  <a:pt x="100" y="763"/>
                </a:cubicBezTo>
                <a:lnTo>
                  <a:pt x="403" y="546"/>
                </a:lnTo>
                <a:close/>
                <a:moveTo>
                  <a:pt x="99" y="782"/>
                </a:moveTo>
                <a:cubicBezTo>
                  <a:pt x="281" y="951"/>
                  <a:pt x="281" y="951"/>
                  <a:pt x="281" y="951"/>
                </a:cubicBezTo>
                <a:cubicBezTo>
                  <a:pt x="196" y="951"/>
                  <a:pt x="196" y="951"/>
                  <a:pt x="196" y="951"/>
                </a:cubicBezTo>
                <a:cubicBezTo>
                  <a:pt x="97" y="783"/>
                  <a:pt x="97" y="783"/>
                  <a:pt x="97" y="783"/>
                </a:cubicBezTo>
                <a:cubicBezTo>
                  <a:pt x="98" y="783"/>
                  <a:pt x="98" y="782"/>
                  <a:pt x="99" y="782"/>
                </a:cubicBezTo>
                <a:close/>
                <a:moveTo>
                  <a:pt x="38" y="955"/>
                </a:moveTo>
                <a:cubicBezTo>
                  <a:pt x="86" y="784"/>
                  <a:pt x="86" y="784"/>
                  <a:pt x="86" y="784"/>
                </a:cubicBezTo>
                <a:cubicBezTo>
                  <a:pt x="87" y="784"/>
                  <a:pt x="89" y="785"/>
                  <a:pt x="91" y="785"/>
                </a:cubicBezTo>
                <a:cubicBezTo>
                  <a:pt x="92" y="785"/>
                  <a:pt x="94" y="785"/>
                  <a:pt x="95" y="784"/>
                </a:cubicBezTo>
                <a:cubicBezTo>
                  <a:pt x="195" y="952"/>
                  <a:pt x="195" y="952"/>
                  <a:pt x="195" y="952"/>
                </a:cubicBezTo>
                <a:cubicBezTo>
                  <a:pt x="11" y="1052"/>
                  <a:pt x="11" y="1052"/>
                  <a:pt x="11" y="1052"/>
                </a:cubicBezTo>
                <a:lnTo>
                  <a:pt x="38" y="955"/>
                </a:lnTo>
                <a:close/>
                <a:moveTo>
                  <a:pt x="167" y="1139"/>
                </a:moveTo>
                <a:cubicBezTo>
                  <a:pt x="67" y="1084"/>
                  <a:pt x="67" y="1084"/>
                  <a:pt x="67" y="1084"/>
                </a:cubicBezTo>
                <a:cubicBezTo>
                  <a:pt x="12" y="1054"/>
                  <a:pt x="12" y="1054"/>
                  <a:pt x="12" y="1054"/>
                </a:cubicBezTo>
                <a:cubicBezTo>
                  <a:pt x="195" y="953"/>
                  <a:pt x="195" y="953"/>
                  <a:pt x="195" y="953"/>
                </a:cubicBezTo>
                <a:cubicBezTo>
                  <a:pt x="190" y="986"/>
                  <a:pt x="190" y="986"/>
                  <a:pt x="190" y="986"/>
                </a:cubicBezTo>
                <a:lnTo>
                  <a:pt x="167" y="1139"/>
                </a:lnTo>
                <a:close/>
                <a:moveTo>
                  <a:pt x="197" y="953"/>
                </a:moveTo>
                <a:cubicBezTo>
                  <a:pt x="282" y="953"/>
                  <a:pt x="282" y="953"/>
                  <a:pt x="282" y="953"/>
                </a:cubicBezTo>
                <a:cubicBezTo>
                  <a:pt x="391" y="1054"/>
                  <a:pt x="391" y="1054"/>
                  <a:pt x="391" y="1054"/>
                </a:cubicBezTo>
                <a:cubicBezTo>
                  <a:pt x="168" y="1139"/>
                  <a:pt x="168" y="1139"/>
                  <a:pt x="168" y="1139"/>
                </a:cubicBezTo>
                <a:lnTo>
                  <a:pt x="197" y="953"/>
                </a:lnTo>
                <a:close/>
                <a:moveTo>
                  <a:pt x="169" y="1140"/>
                </a:moveTo>
                <a:cubicBezTo>
                  <a:pt x="248" y="1110"/>
                  <a:pt x="248" y="1110"/>
                  <a:pt x="248" y="1110"/>
                </a:cubicBezTo>
                <a:cubicBezTo>
                  <a:pt x="387" y="1057"/>
                  <a:pt x="387" y="1057"/>
                  <a:pt x="387" y="1057"/>
                </a:cubicBezTo>
                <a:cubicBezTo>
                  <a:pt x="227" y="1172"/>
                  <a:pt x="227" y="1172"/>
                  <a:pt x="227" y="1172"/>
                </a:cubicBezTo>
                <a:lnTo>
                  <a:pt x="169" y="1140"/>
                </a:lnTo>
                <a:close/>
                <a:moveTo>
                  <a:pt x="228" y="1174"/>
                </a:moveTo>
                <a:cubicBezTo>
                  <a:pt x="389" y="1282"/>
                  <a:pt x="389" y="1282"/>
                  <a:pt x="389" y="1282"/>
                </a:cubicBezTo>
                <a:cubicBezTo>
                  <a:pt x="125" y="1499"/>
                  <a:pt x="125" y="1499"/>
                  <a:pt x="125" y="1499"/>
                </a:cubicBezTo>
                <a:cubicBezTo>
                  <a:pt x="101" y="1519"/>
                  <a:pt x="101" y="1519"/>
                  <a:pt x="101" y="1519"/>
                </a:cubicBezTo>
                <a:lnTo>
                  <a:pt x="228" y="1174"/>
                </a:lnTo>
                <a:close/>
                <a:moveTo>
                  <a:pt x="21" y="1758"/>
                </a:moveTo>
                <a:cubicBezTo>
                  <a:pt x="100" y="1523"/>
                  <a:pt x="100" y="1523"/>
                  <a:pt x="100" y="1523"/>
                </a:cubicBezTo>
                <a:cubicBezTo>
                  <a:pt x="152" y="1605"/>
                  <a:pt x="152" y="1605"/>
                  <a:pt x="152" y="1605"/>
                </a:cubicBezTo>
                <a:cubicBezTo>
                  <a:pt x="148" y="1607"/>
                  <a:pt x="146" y="1611"/>
                  <a:pt x="146" y="1615"/>
                </a:cubicBezTo>
                <a:cubicBezTo>
                  <a:pt x="146" y="1620"/>
                  <a:pt x="149" y="1624"/>
                  <a:pt x="153" y="1626"/>
                </a:cubicBezTo>
                <a:lnTo>
                  <a:pt x="21" y="1758"/>
                </a:lnTo>
                <a:close/>
                <a:moveTo>
                  <a:pt x="170" y="1609"/>
                </a:moveTo>
                <a:cubicBezTo>
                  <a:pt x="168" y="1605"/>
                  <a:pt x="164" y="1603"/>
                  <a:pt x="159" y="1603"/>
                </a:cubicBezTo>
                <a:cubicBezTo>
                  <a:pt x="157" y="1603"/>
                  <a:pt x="155" y="1603"/>
                  <a:pt x="153" y="1604"/>
                </a:cubicBezTo>
                <a:cubicBezTo>
                  <a:pt x="101" y="1522"/>
                  <a:pt x="101" y="1522"/>
                  <a:pt x="101" y="1522"/>
                </a:cubicBezTo>
                <a:cubicBezTo>
                  <a:pt x="172" y="1506"/>
                  <a:pt x="172" y="1506"/>
                  <a:pt x="172" y="1506"/>
                </a:cubicBezTo>
                <a:cubicBezTo>
                  <a:pt x="301" y="1478"/>
                  <a:pt x="301" y="1478"/>
                  <a:pt x="301" y="1478"/>
                </a:cubicBezTo>
                <a:lnTo>
                  <a:pt x="170" y="1609"/>
                </a:lnTo>
                <a:close/>
                <a:moveTo>
                  <a:pt x="303" y="1476"/>
                </a:moveTo>
                <a:cubicBezTo>
                  <a:pt x="102" y="1520"/>
                  <a:pt x="102" y="1520"/>
                  <a:pt x="102" y="1520"/>
                </a:cubicBezTo>
                <a:cubicBezTo>
                  <a:pt x="390" y="1283"/>
                  <a:pt x="390" y="1283"/>
                  <a:pt x="390" y="1283"/>
                </a:cubicBezTo>
                <a:cubicBezTo>
                  <a:pt x="454" y="1325"/>
                  <a:pt x="454" y="1325"/>
                  <a:pt x="454" y="1325"/>
                </a:cubicBezTo>
                <a:lnTo>
                  <a:pt x="303" y="1476"/>
                </a:lnTo>
                <a:close/>
                <a:moveTo>
                  <a:pt x="501" y="1278"/>
                </a:moveTo>
                <a:cubicBezTo>
                  <a:pt x="455" y="1324"/>
                  <a:pt x="455" y="1324"/>
                  <a:pt x="455" y="1324"/>
                </a:cubicBezTo>
                <a:cubicBezTo>
                  <a:pt x="392" y="1282"/>
                  <a:pt x="392" y="1282"/>
                  <a:pt x="392" y="1282"/>
                </a:cubicBezTo>
                <a:cubicBezTo>
                  <a:pt x="522" y="1175"/>
                  <a:pt x="522" y="1175"/>
                  <a:pt x="522" y="1175"/>
                </a:cubicBezTo>
                <a:lnTo>
                  <a:pt x="501" y="1278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7" name="直角三角形 6"/>
          <p:cNvSpPr/>
          <p:nvPr userDrawn="1"/>
        </p:nvSpPr>
        <p:spPr>
          <a:xfrm rot="10800000">
            <a:off x="5527040" y="1089658"/>
            <a:ext cx="132080" cy="87632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65287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内容与标题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/>
        </p:nvSpPr>
        <p:spPr>
          <a:xfrm>
            <a:off x="6085840" y="0"/>
            <a:ext cx="6106160" cy="6858000"/>
          </a:xfrm>
          <a:prstGeom prst="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 userDrawn="1"/>
        </p:nvSpPr>
        <p:spPr>
          <a:xfrm rot="5400000">
            <a:off x="2667000" y="2992120"/>
            <a:ext cx="6858000" cy="8737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3600" b="1"/>
          </a:p>
        </p:txBody>
      </p:sp>
      <p:sp>
        <p:nvSpPr>
          <p:cNvPr id="10" name="Freeform 6"/>
          <p:cNvSpPr>
            <a:spLocks noEditPoints="1"/>
          </p:cNvSpPr>
          <p:nvPr userDrawn="1"/>
        </p:nvSpPr>
        <p:spPr bwMode="auto">
          <a:xfrm rot="10800000" flipV="1">
            <a:off x="5649758" y="981710"/>
            <a:ext cx="883121" cy="2950210"/>
          </a:xfrm>
          <a:custGeom>
            <a:avLst/>
            <a:gdLst>
              <a:gd name="T0" fmla="*/ 94 w 524"/>
              <a:gd name="T1" fmla="*/ 1264 h 1781"/>
              <a:gd name="T2" fmla="*/ 69 w 524"/>
              <a:gd name="T3" fmla="*/ 769 h 1781"/>
              <a:gd name="T4" fmla="*/ 67 w 524"/>
              <a:gd name="T5" fmla="*/ 769 h 1781"/>
              <a:gd name="T6" fmla="*/ 524 w 524"/>
              <a:gd name="T7" fmla="*/ 1173 h 1781"/>
              <a:gd name="T8" fmla="*/ 487 w 524"/>
              <a:gd name="T9" fmla="*/ 969 h 1781"/>
              <a:gd name="T10" fmla="*/ 422 w 524"/>
              <a:gd name="T11" fmla="*/ 886 h 1781"/>
              <a:gd name="T12" fmla="*/ 439 w 524"/>
              <a:gd name="T13" fmla="*/ 773 h 1781"/>
              <a:gd name="T14" fmla="*/ 406 w 524"/>
              <a:gd name="T15" fmla="*/ 543 h 1781"/>
              <a:gd name="T16" fmla="*/ 405 w 524"/>
              <a:gd name="T17" fmla="*/ 543 h 1781"/>
              <a:gd name="T18" fmla="*/ 239 w 524"/>
              <a:gd name="T19" fmla="*/ 305 h 1781"/>
              <a:gd name="T20" fmla="*/ 225 w 524"/>
              <a:gd name="T21" fmla="*/ 216 h 1781"/>
              <a:gd name="T22" fmla="*/ 0 w 524"/>
              <a:gd name="T23" fmla="*/ 0 h 1781"/>
              <a:gd name="T24" fmla="*/ 0 w 524"/>
              <a:gd name="T25" fmla="*/ 233 h 1781"/>
              <a:gd name="T26" fmla="*/ 66 w 524"/>
              <a:gd name="T27" fmla="*/ 366 h 1781"/>
              <a:gd name="T28" fmla="*/ 35 w 524"/>
              <a:gd name="T29" fmla="*/ 493 h 1781"/>
              <a:gd name="T30" fmla="*/ 99 w 524"/>
              <a:gd name="T31" fmla="*/ 762 h 1781"/>
              <a:gd name="T32" fmla="*/ 35 w 524"/>
              <a:gd name="T33" fmla="*/ 510 h 1781"/>
              <a:gd name="T34" fmla="*/ 0 w 524"/>
              <a:gd name="T35" fmla="*/ 492 h 1781"/>
              <a:gd name="T36" fmla="*/ 0 w 524"/>
              <a:gd name="T37" fmla="*/ 616 h 1781"/>
              <a:gd name="T38" fmla="*/ 10 w 524"/>
              <a:gd name="T39" fmla="*/ 652 h 1781"/>
              <a:gd name="T40" fmla="*/ 82 w 524"/>
              <a:gd name="T41" fmla="*/ 762 h 1781"/>
              <a:gd name="T42" fmla="*/ 0 w 524"/>
              <a:gd name="T43" fmla="*/ 1071 h 1781"/>
              <a:gd name="T44" fmla="*/ 167 w 524"/>
              <a:gd name="T45" fmla="*/ 1140 h 1781"/>
              <a:gd name="T46" fmla="*/ 226 w 524"/>
              <a:gd name="T47" fmla="*/ 1174 h 1781"/>
              <a:gd name="T48" fmla="*/ 22 w 524"/>
              <a:gd name="T49" fmla="*/ 1752 h 1781"/>
              <a:gd name="T50" fmla="*/ 159 w 524"/>
              <a:gd name="T51" fmla="*/ 1628 h 1781"/>
              <a:gd name="T52" fmla="*/ 455 w 524"/>
              <a:gd name="T53" fmla="*/ 1326 h 1781"/>
              <a:gd name="T54" fmla="*/ 524 w 524"/>
              <a:gd name="T55" fmla="*/ 1173 h 1781"/>
              <a:gd name="T56" fmla="*/ 178 w 524"/>
              <a:gd name="T57" fmla="*/ 181 h 1781"/>
              <a:gd name="T58" fmla="*/ 521 w 524"/>
              <a:gd name="T59" fmla="*/ 1173 h 1781"/>
              <a:gd name="T60" fmla="*/ 230 w 524"/>
              <a:gd name="T61" fmla="*/ 1174 h 1781"/>
              <a:gd name="T62" fmla="*/ 100 w 524"/>
              <a:gd name="T63" fmla="*/ 781 h 1781"/>
              <a:gd name="T64" fmla="*/ 294 w 524"/>
              <a:gd name="T65" fmla="*/ 865 h 1781"/>
              <a:gd name="T66" fmla="*/ 396 w 524"/>
              <a:gd name="T67" fmla="*/ 957 h 1781"/>
              <a:gd name="T68" fmla="*/ 486 w 524"/>
              <a:gd name="T69" fmla="*/ 968 h 1781"/>
              <a:gd name="T70" fmla="*/ 422 w 524"/>
              <a:gd name="T71" fmla="*/ 887 h 1781"/>
              <a:gd name="T72" fmla="*/ 439 w 524"/>
              <a:gd name="T73" fmla="*/ 775 h 1781"/>
              <a:gd name="T74" fmla="*/ 356 w 524"/>
              <a:gd name="T75" fmla="*/ 827 h 1781"/>
              <a:gd name="T76" fmla="*/ 103 w 524"/>
              <a:gd name="T77" fmla="*/ 772 h 1781"/>
              <a:gd name="T78" fmla="*/ 334 w 524"/>
              <a:gd name="T79" fmla="*/ 804 h 1781"/>
              <a:gd name="T80" fmla="*/ 216 w 524"/>
              <a:gd name="T81" fmla="*/ 219 h 1781"/>
              <a:gd name="T82" fmla="*/ 181 w 524"/>
              <a:gd name="T83" fmla="*/ 324 h 1781"/>
              <a:gd name="T84" fmla="*/ 133 w 524"/>
              <a:gd name="T85" fmla="*/ 401 h 1781"/>
              <a:gd name="T86" fmla="*/ 134 w 524"/>
              <a:gd name="T87" fmla="*/ 403 h 1781"/>
              <a:gd name="T88" fmla="*/ 403 w 524"/>
              <a:gd name="T89" fmla="*/ 546 h 1781"/>
              <a:gd name="T90" fmla="*/ 99 w 524"/>
              <a:gd name="T91" fmla="*/ 782 h 1781"/>
              <a:gd name="T92" fmla="*/ 38 w 524"/>
              <a:gd name="T93" fmla="*/ 955 h 1781"/>
              <a:gd name="T94" fmla="*/ 11 w 524"/>
              <a:gd name="T95" fmla="*/ 1052 h 1781"/>
              <a:gd name="T96" fmla="*/ 195 w 524"/>
              <a:gd name="T97" fmla="*/ 953 h 1781"/>
              <a:gd name="T98" fmla="*/ 391 w 524"/>
              <a:gd name="T99" fmla="*/ 1054 h 1781"/>
              <a:gd name="T100" fmla="*/ 387 w 524"/>
              <a:gd name="T101" fmla="*/ 1057 h 1781"/>
              <a:gd name="T102" fmla="*/ 125 w 524"/>
              <a:gd name="T103" fmla="*/ 1499 h 1781"/>
              <a:gd name="T104" fmla="*/ 152 w 524"/>
              <a:gd name="T105" fmla="*/ 1605 h 1781"/>
              <a:gd name="T106" fmla="*/ 159 w 524"/>
              <a:gd name="T107" fmla="*/ 1603 h 1781"/>
              <a:gd name="T108" fmla="*/ 170 w 524"/>
              <a:gd name="T109" fmla="*/ 1609 h 1781"/>
              <a:gd name="T110" fmla="*/ 303 w 524"/>
              <a:gd name="T111" fmla="*/ 1476 h 1781"/>
              <a:gd name="T112" fmla="*/ 501 w 524"/>
              <a:gd name="T113" fmla="*/ 1278 h 17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24" h="1781">
                <a:moveTo>
                  <a:pt x="96" y="1264"/>
                </a:moveTo>
                <a:cubicBezTo>
                  <a:pt x="96" y="1264"/>
                  <a:pt x="96" y="1263"/>
                  <a:pt x="96" y="1263"/>
                </a:cubicBezTo>
                <a:cubicBezTo>
                  <a:pt x="0" y="1178"/>
                  <a:pt x="0" y="1178"/>
                  <a:pt x="0" y="1178"/>
                </a:cubicBezTo>
                <a:cubicBezTo>
                  <a:pt x="0" y="1180"/>
                  <a:pt x="0" y="1180"/>
                  <a:pt x="0" y="1180"/>
                </a:cubicBezTo>
                <a:cubicBezTo>
                  <a:pt x="94" y="1264"/>
                  <a:pt x="94" y="1264"/>
                  <a:pt x="94" y="1264"/>
                </a:cubicBezTo>
                <a:cubicBezTo>
                  <a:pt x="0" y="1327"/>
                  <a:pt x="0" y="1327"/>
                  <a:pt x="0" y="1327"/>
                </a:cubicBezTo>
                <a:cubicBezTo>
                  <a:pt x="0" y="1328"/>
                  <a:pt x="0" y="1328"/>
                  <a:pt x="0" y="1328"/>
                </a:cubicBezTo>
                <a:cubicBezTo>
                  <a:pt x="96" y="1264"/>
                  <a:pt x="96" y="1264"/>
                  <a:pt x="96" y="1264"/>
                </a:cubicBezTo>
                <a:cubicBezTo>
                  <a:pt x="96" y="1264"/>
                  <a:pt x="96" y="1264"/>
                  <a:pt x="96" y="1264"/>
                </a:cubicBezTo>
                <a:close/>
                <a:moveTo>
                  <a:pt x="69" y="769"/>
                </a:moveTo>
                <a:cubicBezTo>
                  <a:pt x="69" y="769"/>
                  <a:pt x="69" y="769"/>
                  <a:pt x="69" y="769"/>
                </a:cubicBezTo>
                <a:cubicBezTo>
                  <a:pt x="69" y="769"/>
                  <a:pt x="69" y="768"/>
                  <a:pt x="69" y="768"/>
                </a:cubicBezTo>
                <a:cubicBezTo>
                  <a:pt x="0" y="745"/>
                  <a:pt x="0" y="745"/>
                  <a:pt x="0" y="745"/>
                </a:cubicBezTo>
                <a:cubicBezTo>
                  <a:pt x="0" y="746"/>
                  <a:pt x="0" y="746"/>
                  <a:pt x="0" y="746"/>
                </a:cubicBezTo>
                <a:cubicBezTo>
                  <a:pt x="67" y="769"/>
                  <a:pt x="67" y="769"/>
                  <a:pt x="67" y="769"/>
                </a:cubicBezTo>
                <a:cubicBezTo>
                  <a:pt x="0" y="887"/>
                  <a:pt x="0" y="887"/>
                  <a:pt x="0" y="887"/>
                </a:cubicBezTo>
                <a:cubicBezTo>
                  <a:pt x="0" y="890"/>
                  <a:pt x="0" y="890"/>
                  <a:pt x="0" y="890"/>
                </a:cubicBezTo>
                <a:cubicBezTo>
                  <a:pt x="69" y="769"/>
                  <a:pt x="69" y="769"/>
                  <a:pt x="69" y="769"/>
                </a:cubicBezTo>
                <a:cubicBezTo>
                  <a:pt x="69" y="769"/>
                  <a:pt x="69" y="769"/>
                  <a:pt x="69" y="769"/>
                </a:cubicBezTo>
                <a:close/>
                <a:moveTo>
                  <a:pt x="524" y="1173"/>
                </a:moveTo>
                <a:cubicBezTo>
                  <a:pt x="524" y="1173"/>
                  <a:pt x="524" y="1173"/>
                  <a:pt x="524" y="1173"/>
                </a:cubicBezTo>
                <a:cubicBezTo>
                  <a:pt x="524" y="1173"/>
                  <a:pt x="524" y="1173"/>
                  <a:pt x="524" y="1173"/>
                </a:cubicBezTo>
                <a:cubicBezTo>
                  <a:pt x="523" y="1173"/>
                  <a:pt x="523" y="1173"/>
                  <a:pt x="523" y="1173"/>
                </a:cubicBezTo>
                <a:cubicBezTo>
                  <a:pt x="393" y="1054"/>
                  <a:pt x="393" y="1054"/>
                  <a:pt x="393" y="1054"/>
                </a:cubicBezTo>
                <a:cubicBezTo>
                  <a:pt x="487" y="969"/>
                  <a:pt x="487" y="969"/>
                  <a:pt x="487" y="969"/>
                </a:cubicBezTo>
                <a:cubicBezTo>
                  <a:pt x="489" y="970"/>
                  <a:pt x="491" y="970"/>
                  <a:pt x="493" y="970"/>
                </a:cubicBezTo>
                <a:cubicBezTo>
                  <a:pt x="500" y="970"/>
                  <a:pt x="506" y="964"/>
                  <a:pt x="506" y="957"/>
                </a:cubicBezTo>
                <a:cubicBezTo>
                  <a:pt x="506" y="950"/>
                  <a:pt x="500" y="944"/>
                  <a:pt x="493" y="944"/>
                </a:cubicBezTo>
                <a:cubicBezTo>
                  <a:pt x="491" y="944"/>
                  <a:pt x="488" y="945"/>
                  <a:pt x="487" y="946"/>
                </a:cubicBezTo>
                <a:cubicBezTo>
                  <a:pt x="422" y="886"/>
                  <a:pt x="422" y="886"/>
                  <a:pt x="422" y="886"/>
                </a:cubicBezTo>
                <a:cubicBezTo>
                  <a:pt x="441" y="774"/>
                  <a:pt x="441" y="774"/>
                  <a:pt x="441" y="774"/>
                </a:cubicBezTo>
                <a:cubicBezTo>
                  <a:pt x="441" y="774"/>
                  <a:pt x="441" y="774"/>
                  <a:pt x="441" y="774"/>
                </a:cubicBezTo>
                <a:cubicBezTo>
                  <a:pt x="441" y="774"/>
                  <a:pt x="441" y="774"/>
                  <a:pt x="441" y="774"/>
                </a:cubicBezTo>
                <a:cubicBezTo>
                  <a:pt x="441" y="773"/>
                  <a:pt x="440" y="773"/>
                  <a:pt x="440" y="773"/>
                </a:cubicBezTo>
                <a:cubicBezTo>
                  <a:pt x="440" y="773"/>
                  <a:pt x="439" y="773"/>
                  <a:pt x="439" y="773"/>
                </a:cubicBezTo>
                <a:cubicBezTo>
                  <a:pt x="357" y="825"/>
                  <a:pt x="357" y="825"/>
                  <a:pt x="357" y="825"/>
                </a:cubicBezTo>
                <a:cubicBezTo>
                  <a:pt x="336" y="805"/>
                  <a:pt x="336" y="805"/>
                  <a:pt x="336" y="805"/>
                </a:cubicBezTo>
                <a:cubicBezTo>
                  <a:pt x="406" y="544"/>
                  <a:pt x="406" y="544"/>
                  <a:pt x="406" y="544"/>
                </a:cubicBezTo>
                <a:cubicBezTo>
                  <a:pt x="406" y="543"/>
                  <a:pt x="406" y="543"/>
                  <a:pt x="406" y="543"/>
                </a:cubicBezTo>
                <a:cubicBezTo>
                  <a:pt x="406" y="543"/>
                  <a:pt x="406" y="543"/>
                  <a:pt x="406" y="543"/>
                </a:cubicBezTo>
                <a:cubicBezTo>
                  <a:pt x="406" y="543"/>
                  <a:pt x="406" y="543"/>
                  <a:pt x="406" y="543"/>
                </a:cubicBezTo>
                <a:cubicBezTo>
                  <a:pt x="406" y="543"/>
                  <a:pt x="406" y="543"/>
                  <a:pt x="406" y="543"/>
                </a:cubicBezTo>
                <a:cubicBezTo>
                  <a:pt x="406" y="543"/>
                  <a:pt x="406" y="543"/>
                  <a:pt x="406" y="543"/>
                </a:cubicBezTo>
                <a:cubicBezTo>
                  <a:pt x="406" y="543"/>
                  <a:pt x="406" y="543"/>
                  <a:pt x="405" y="543"/>
                </a:cubicBezTo>
                <a:cubicBezTo>
                  <a:pt x="405" y="543"/>
                  <a:pt x="405" y="543"/>
                  <a:pt x="405" y="543"/>
                </a:cubicBezTo>
                <a:cubicBezTo>
                  <a:pt x="135" y="402"/>
                  <a:pt x="135" y="402"/>
                  <a:pt x="135" y="402"/>
                </a:cubicBezTo>
                <a:cubicBezTo>
                  <a:pt x="239" y="305"/>
                  <a:pt x="239" y="305"/>
                  <a:pt x="239" y="305"/>
                </a:cubicBezTo>
                <a:cubicBezTo>
                  <a:pt x="239" y="305"/>
                  <a:pt x="239" y="305"/>
                  <a:pt x="239" y="305"/>
                </a:cubicBezTo>
                <a:cubicBezTo>
                  <a:pt x="239" y="305"/>
                  <a:pt x="239" y="305"/>
                  <a:pt x="239" y="305"/>
                </a:cubicBezTo>
                <a:cubicBezTo>
                  <a:pt x="239" y="305"/>
                  <a:pt x="239" y="305"/>
                  <a:pt x="239" y="305"/>
                </a:cubicBezTo>
                <a:cubicBezTo>
                  <a:pt x="239" y="305"/>
                  <a:pt x="239" y="305"/>
                  <a:pt x="239" y="305"/>
                </a:cubicBezTo>
                <a:cubicBezTo>
                  <a:pt x="239" y="304"/>
                  <a:pt x="239" y="304"/>
                  <a:pt x="239" y="304"/>
                </a:cubicBezTo>
                <a:cubicBezTo>
                  <a:pt x="229" y="241"/>
                  <a:pt x="229" y="241"/>
                  <a:pt x="229" y="241"/>
                </a:cubicBezTo>
                <a:cubicBezTo>
                  <a:pt x="234" y="239"/>
                  <a:pt x="238" y="234"/>
                  <a:pt x="238" y="228"/>
                </a:cubicBezTo>
                <a:cubicBezTo>
                  <a:pt x="238" y="221"/>
                  <a:pt x="232" y="216"/>
                  <a:pt x="225" y="216"/>
                </a:cubicBezTo>
                <a:cubicBezTo>
                  <a:pt x="222" y="216"/>
                  <a:pt x="220" y="216"/>
                  <a:pt x="218" y="218"/>
                </a:cubicBezTo>
                <a:cubicBezTo>
                  <a:pt x="197" y="197"/>
                  <a:pt x="197" y="197"/>
                  <a:pt x="197" y="197"/>
                </a:cubicBezTo>
                <a:cubicBezTo>
                  <a:pt x="197" y="197"/>
                  <a:pt x="197" y="197"/>
                  <a:pt x="197" y="197"/>
                </a:cubicBezTo>
                <a:cubicBezTo>
                  <a:pt x="197" y="197"/>
                  <a:pt x="197" y="197"/>
                  <a:pt x="196" y="197"/>
                </a:cubicBezTo>
                <a:cubicBezTo>
                  <a:pt x="0" y="0"/>
                  <a:pt x="0" y="0"/>
                  <a:pt x="0" y="0"/>
                </a:cubicBezTo>
                <a:cubicBezTo>
                  <a:pt x="0" y="2"/>
                  <a:pt x="0" y="2"/>
                  <a:pt x="0" y="2"/>
                </a:cubicBezTo>
                <a:cubicBezTo>
                  <a:pt x="41" y="43"/>
                  <a:pt x="41" y="43"/>
                  <a:pt x="41" y="43"/>
                </a:cubicBezTo>
                <a:cubicBezTo>
                  <a:pt x="56" y="216"/>
                  <a:pt x="56" y="216"/>
                  <a:pt x="56" y="216"/>
                </a:cubicBezTo>
                <a:cubicBezTo>
                  <a:pt x="0" y="232"/>
                  <a:pt x="0" y="232"/>
                  <a:pt x="0" y="232"/>
                </a:cubicBezTo>
                <a:cubicBezTo>
                  <a:pt x="0" y="233"/>
                  <a:pt x="0" y="233"/>
                  <a:pt x="0" y="233"/>
                </a:cubicBezTo>
                <a:cubicBezTo>
                  <a:pt x="57" y="217"/>
                  <a:pt x="57" y="217"/>
                  <a:pt x="57" y="217"/>
                </a:cubicBezTo>
                <a:cubicBezTo>
                  <a:pt x="57" y="217"/>
                  <a:pt x="57" y="217"/>
                  <a:pt x="57" y="217"/>
                </a:cubicBezTo>
                <a:cubicBezTo>
                  <a:pt x="180" y="182"/>
                  <a:pt x="180" y="182"/>
                  <a:pt x="180" y="182"/>
                </a:cubicBezTo>
                <a:cubicBezTo>
                  <a:pt x="195" y="197"/>
                  <a:pt x="195" y="197"/>
                  <a:pt x="195" y="197"/>
                </a:cubicBezTo>
                <a:cubicBezTo>
                  <a:pt x="66" y="366"/>
                  <a:pt x="66" y="366"/>
                  <a:pt x="66" y="366"/>
                </a:cubicBezTo>
                <a:cubicBezTo>
                  <a:pt x="66" y="366"/>
                  <a:pt x="66" y="366"/>
                  <a:pt x="66" y="366"/>
                </a:cubicBezTo>
                <a:cubicBezTo>
                  <a:pt x="66" y="366"/>
                  <a:pt x="66" y="366"/>
                  <a:pt x="66" y="366"/>
                </a:cubicBezTo>
                <a:cubicBezTo>
                  <a:pt x="66" y="366"/>
                  <a:pt x="66" y="366"/>
                  <a:pt x="66" y="366"/>
                </a:cubicBezTo>
                <a:cubicBezTo>
                  <a:pt x="66" y="367"/>
                  <a:pt x="66" y="367"/>
                  <a:pt x="66" y="367"/>
                </a:cubicBezTo>
                <a:cubicBezTo>
                  <a:pt x="35" y="493"/>
                  <a:pt x="35" y="493"/>
                  <a:pt x="35" y="493"/>
                </a:cubicBezTo>
                <a:cubicBezTo>
                  <a:pt x="35" y="493"/>
                  <a:pt x="35" y="493"/>
                  <a:pt x="35" y="493"/>
                </a:cubicBezTo>
                <a:cubicBezTo>
                  <a:pt x="35" y="493"/>
                  <a:pt x="35" y="493"/>
                  <a:pt x="35" y="493"/>
                </a:cubicBezTo>
                <a:cubicBezTo>
                  <a:pt x="35" y="493"/>
                  <a:pt x="35" y="493"/>
                  <a:pt x="35" y="493"/>
                </a:cubicBezTo>
                <a:cubicBezTo>
                  <a:pt x="231" y="667"/>
                  <a:pt x="231" y="667"/>
                  <a:pt x="231" y="667"/>
                </a:cubicBezTo>
                <a:cubicBezTo>
                  <a:pt x="99" y="762"/>
                  <a:pt x="99" y="762"/>
                  <a:pt x="99" y="762"/>
                </a:cubicBezTo>
                <a:cubicBezTo>
                  <a:pt x="97" y="760"/>
                  <a:pt x="94" y="759"/>
                  <a:pt x="91" y="759"/>
                </a:cubicBezTo>
                <a:cubicBezTo>
                  <a:pt x="88" y="759"/>
                  <a:pt x="85" y="760"/>
                  <a:pt x="83" y="762"/>
                </a:cubicBezTo>
                <a:cubicBezTo>
                  <a:pt x="83" y="761"/>
                  <a:pt x="83" y="761"/>
                  <a:pt x="83" y="761"/>
                </a:cubicBezTo>
                <a:cubicBezTo>
                  <a:pt x="12" y="651"/>
                  <a:pt x="12" y="651"/>
                  <a:pt x="12" y="651"/>
                </a:cubicBezTo>
                <a:cubicBezTo>
                  <a:pt x="35" y="510"/>
                  <a:pt x="35" y="510"/>
                  <a:pt x="35" y="510"/>
                </a:cubicBezTo>
                <a:cubicBezTo>
                  <a:pt x="35" y="510"/>
                  <a:pt x="35" y="510"/>
                  <a:pt x="35" y="510"/>
                </a:cubicBezTo>
                <a:cubicBezTo>
                  <a:pt x="35" y="509"/>
                  <a:pt x="34" y="509"/>
                  <a:pt x="34" y="509"/>
                </a:cubicBezTo>
                <a:cubicBezTo>
                  <a:pt x="34" y="509"/>
                  <a:pt x="34" y="509"/>
                  <a:pt x="34" y="509"/>
                </a:cubicBezTo>
                <a:cubicBezTo>
                  <a:pt x="34" y="509"/>
                  <a:pt x="34" y="509"/>
                  <a:pt x="34" y="509"/>
                </a:cubicBezTo>
                <a:cubicBezTo>
                  <a:pt x="0" y="492"/>
                  <a:pt x="0" y="492"/>
                  <a:pt x="0" y="492"/>
                </a:cubicBezTo>
                <a:cubicBezTo>
                  <a:pt x="0" y="494"/>
                  <a:pt x="0" y="494"/>
                  <a:pt x="0" y="494"/>
                </a:cubicBezTo>
                <a:cubicBezTo>
                  <a:pt x="33" y="510"/>
                  <a:pt x="33" y="510"/>
                  <a:pt x="33" y="510"/>
                </a:cubicBezTo>
                <a:cubicBezTo>
                  <a:pt x="10" y="579"/>
                  <a:pt x="10" y="579"/>
                  <a:pt x="10" y="579"/>
                </a:cubicBezTo>
                <a:cubicBezTo>
                  <a:pt x="0" y="611"/>
                  <a:pt x="0" y="611"/>
                  <a:pt x="0" y="611"/>
                </a:cubicBezTo>
                <a:cubicBezTo>
                  <a:pt x="0" y="616"/>
                  <a:pt x="0" y="616"/>
                  <a:pt x="0" y="616"/>
                </a:cubicBezTo>
                <a:cubicBezTo>
                  <a:pt x="32" y="519"/>
                  <a:pt x="32" y="519"/>
                  <a:pt x="32" y="519"/>
                </a:cubicBezTo>
                <a:cubicBezTo>
                  <a:pt x="10" y="650"/>
                  <a:pt x="10" y="650"/>
                  <a:pt x="10" y="650"/>
                </a:cubicBezTo>
                <a:cubicBezTo>
                  <a:pt x="0" y="634"/>
                  <a:pt x="0" y="634"/>
                  <a:pt x="0" y="634"/>
                </a:cubicBezTo>
                <a:cubicBezTo>
                  <a:pt x="0" y="636"/>
                  <a:pt x="0" y="636"/>
                  <a:pt x="0" y="636"/>
                </a:cubicBezTo>
                <a:cubicBezTo>
                  <a:pt x="10" y="652"/>
                  <a:pt x="10" y="652"/>
                  <a:pt x="10" y="652"/>
                </a:cubicBezTo>
                <a:cubicBezTo>
                  <a:pt x="0" y="713"/>
                  <a:pt x="0" y="713"/>
                  <a:pt x="0" y="713"/>
                </a:cubicBezTo>
                <a:cubicBezTo>
                  <a:pt x="0" y="723"/>
                  <a:pt x="0" y="723"/>
                  <a:pt x="0" y="723"/>
                </a:cubicBezTo>
                <a:cubicBezTo>
                  <a:pt x="11" y="654"/>
                  <a:pt x="11" y="654"/>
                  <a:pt x="11" y="654"/>
                </a:cubicBezTo>
                <a:cubicBezTo>
                  <a:pt x="73" y="749"/>
                  <a:pt x="73" y="749"/>
                  <a:pt x="73" y="749"/>
                </a:cubicBezTo>
                <a:cubicBezTo>
                  <a:pt x="82" y="762"/>
                  <a:pt x="82" y="762"/>
                  <a:pt x="82" y="762"/>
                </a:cubicBezTo>
                <a:cubicBezTo>
                  <a:pt x="80" y="765"/>
                  <a:pt x="78" y="768"/>
                  <a:pt x="78" y="772"/>
                </a:cubicBezTo>
                <a:cubicBezTo>
                  <a:pt x="78" y="777"/>
                  <a:pt x="80" y="781"/>
                  <a:pt x="84" y="783"/>
                </a:cubicBezTo>
                <a:cubicBezTo>
                  <a:pt x="84" y="785"/>
                  <a:pt x="84" y="785"/>
                  <a:pt x="84" y="785"/>
                </a:cubicBezTo>
                <a:cubicBezTo>
                  <a:pt x="9" y="1054"/>
                  <a:pt x="9" y="1054"/>
                  <a:pt x="9" y="1054"/>
                </a:cubicBezTo>
                <a:cubicBezTo>
                  <a:pt x="0" y="1071"/>
                  <a:pt x="0" y="1071"/>
                  <a:pt x="0" y="1071"/>
                </a:cubicBezTo>
                <a:cubicBezTo>
                  <a:pt x="0" y="1074"/>
                  <a:pt x="0" y="1074"/>
                  <a:pt x="0" y="1074"/>
                </a:cubicBezTo>
                <a:cubicBezTo>
                  <a:pt x="10" y="1055"/>
                  <a:pt x="10" y="1055"/>
                  <a:pt x="10" y="1055"/>
                </a:cubicBezTo>
                <a:cubicBezTo>
                  <a:pt x="32" y="1067"/>
                  <a:pt x="32" y="1067"/>
                  <a:pt x="32" y="1067"/>
                </a:cubicBezTo>
                <a:cubicBezTo>
                  <a:pt x="167" y="1140"/>
                  <a:pt x="167" y="1140"/>
                  <a:pt x="167" y="1140"/>
                </a:cubicBezTo>
                <a:cubicBezTo>
                  <a:pt x="167" y="1140"/>
                  <a:pt x="167" y="1140"/>
                  <a:pt x="167" y="1140"/>
                </a:cubicBezTo>
                <a:cubicBezTo>
                  <a:pt x="167" y="1140"/>
                  <a:pt x="167" y="1141"/>
                  <a:pt x="167" y="1141"/>
                </a:cubicBezTo>
                <a:cubicBezTo>
                  <a:pt x="167" y="1141"/>
                  <a:pt x="167" y="1141"/>
                  <a:pt x="167" y="1141"/>
                </a:cubicBezTo>
                <a:cubicBezTo>
                  <a:pt x="167" y="1141"/>
                  <a:pt x="167" y="1141"/>
                  <a:pt x="167" y="1141"/>
                </a:cubicBezTo>
                <a:cubicBezTo>
                  <a:pt x="167" y="1141"/>
                  <a:pt x="167" y="1141"/>
                  <a:pt x="167" y="1141"/>
                </a:cubicBezTo>
                <a:cubicBezTo>
                  <a:pt x="226" y="1174"/>
                  <a:pt x="226" y="1174"/>
                  <a:pt x="226" y="1174"/>
                </a:cubicBezTo>
                <a:cubicBezTo>
                  <a:pt x="99" y="1520"/>
                  <a:pt x="99" y="1520"/>
                  <a:pt x="99" y="1520"/>
                </a:cubicBezTo>
                <a:cubicBezTo>
                  <a:pt x="0" y="1399"/>
                  <a:pt x="0" y="1399"/>
                  <a:pt x="0" y="1399"/>
                </a:cubicBezTo>
                <a:cubicBezTo>
                  <a:pt x="0" y="1401"/>
                  <a:pt x="0" y="1401"/>
                  <a:pt x="0" y="1401"/>
                </a:cubicBezTo>
                <a:cubicBezTo>
                  <a:pt x="99" y="1521"/>
                  <a:pt x="99" y="1521"/>
                  <a:pt x="99" y="1521"/>
                </a:cubicBezTo>
                <a:cubicBezTo>
                  <a:pt x="22" y="1752"/>
                  <a:pt x="22" y="1752"/>
                  <a:pt x="22" y="1752"/>
                </a:cubicBezTo>
                <a:cubicBezTo>
                  <a:pt x="19" y="1760"/>
                  <a:pt x="19" y="1760"/>
                  <a:pt x="19" y="1760"/>
                </a:cubicBezTo>
                <a:cubicBezTo>
                  <a:pt x="0" y="1779"/>
                  <a:pt x="0" y="1779"/>
                  <a:pt x="0" y="1779"/>
                </a:cubicBezTo>
                <a:cubicBezTo>
                  <a:pt x="0" y="1781"/>
                  <a:pt x="0" y="1781"/>
                  <a:pt x="0" y="1781"/>
                </a:cubicBezTo>
                <a:cubicBezTo>
                  <a:pt x="154" y="1627"/>
                  <a:pt x="154" y="1627"/>
                  <a:pt x="154" y="1627"/>
                </a:cubicBezTo>
                <a:cubicBezTo>
                  <a:pt x="155" y="1628"/>
                  <a:pt x="157" y="1628"/>
                  <a:pt x="159" y="1628"/>
                </a:cubicBezTo>
                <a:cubicBezTo>
                  <a:pt x="166" y="1628"/>
                  <a:pt x="172" y="1622"/>
                  <a:pt x="172" y="1615"/>
                </a:cubicBezTo>
                <a:cubicBezTo>
                  <a:pt x="172" y="1614"/>
                  <a:pt x="171" y="1612"/>
                  <a:pt x="171" y="1610"/>
                </a:cubicBezTo>
                <a:cubicBezTo>
                  <a:pt x="304" y="1477"/>
                  <a:pt x="304" y="1477"/>
                  <a:pt x="304" y="1477"/>
                </a:cubicBezTo>
                <a:cubicBezTo>
                  <a:pt x="455" y="1326"/>
                  <a:pt x="455" y="1326"/>
                  <a:pt x="455" y="1326"/>
                </a:cubicBezTo>
                <a:cubicBezTo>
                  <a:pt x="455" y="1326"/>
                  <a:pt x="455" y="1326"/>
                  <a:pt x="455" y="1326"/>
                </a:cubicBezTo>
                <a:cubicBezTo>
                  <a:pt x="502" y="1279"/>
                  <a:pt x="502" y="1279"/>
                  <a:pt x="502" y="1279"/>
                </a:cubicBezTo>
                <a:cubicBezTo>
                  <a:pt x="503" y="1279"/>
                  <a:pt x="503" y="1278"/>
                  <a:pt x="503" y="1278"/>
                </a:cubicBezTo>
                <a:cubicBezTo>
                  <a:pt x="524" y="1173"/>
                  <a:pt x="524" y="1173"/>
                  <a:pt x="524" y="1173"/>
                </a:cubicBezTo>
                <a:cubicBezTo>
                  <a:pt x="524" y="1173"/>
                  <a:pt x="524" y="1173"/>
                  <a:pt x="524" y="1173"/>
                </a:cubicBezTo>
                <a:cubicBezTo>
                  <a:pt x="524" y="1173"/>
                  <a:pt x="524" y="1173"/>
                  <a:pt x="524" y="1173"/>
                </a:cubicBezTo>
                <a:cubicBezTo>
                  <a:pt x="524" y="1173"/>
                  <a:pt x="524" y="1173"/>
                  <a:pt x="524" y="1173"/>
                </a:cubicBezTo>
                <a:cubicBezTo>
                  <a:pt x="524" y="1173"/>
                  <a:pt x="524" y="1173"/>
                  <a:pt x="524" y="1173"/>
                </a:cubicBezTo>
                <a:close/>
                <a:moveTo>
                  <a:pt x="58" y="215"/>
                </a:moveTo>
                <a:cubicBezTo>
                  <a:pt x="43" y="45"/>
                  <a:pt x="43" y="45"/>
                  <a:pt x="43" y="45"/>
                </a:cubicBezTo>
                <a:cubicBezTo>
                  <a:pt x="178" y="181"/>
                  <a:pt x="178" y="181"/>
                  <a:pt x="178" y="181"/>
                </a:cubicBezTo>
                <a:lnTo>
                  <a:pt x="58" y="215"/>
                </a:lnTo>
                <a:close/>
                <a:moveTo>
                  <a:pt x="521" y="1173"/>
                </a:moveTo>
                <a:cubicBezTo>
                  <a:pt x="230" y="1173"/>
                  <a:pt x="230" y="1173"/>
                  <a:pt x="230" y="1173"/>
                </a:cubicBezTo>
                <a:cubicBezTo>
                  <a:pt x="392" y="1055"/>
                  <a:pt x="392" y="1055"/>
                  <a:pt x="392" y="1055"/>
                </a:cubicBezTo>
                <a:lnTo>
                  <a:pt x="521" y="1173"/>
                </a:lnTo>
                <a:close/>
                <a:moveTo>
                  <a:pt x="521" y="1174"/>
                </a:moveTo>
                <a:cubicBezTo>
                  <a:pt x="446" y="1235"/>
                  <a:pt x="446" y="1235"/>
                  <a:pt x="446" y="1235"/>
                </a:cubicBezTo>
                <a:cubicBezTo>
                  <a:pt x="390" y="1281"/>
                  <a:pt x="390" y="1281"/>
                  <a:pt x="390" y="1281"/>
                </a:cubicBezTo>
                <a:cubicBezTo>
                  <a:pt x="257" y="1192"/>
                  <a:pt x="257" y="1192"/>
                  <a:pt x="257" y="1192"/>
                </a:cubicBezTo>
                <a:cubicBezTo>
                  <a:pt x="230" y="1174"/>
                  <a:pt x="230" y="1174"/>
                  <a:pt x="230" y="1174"/>
                </a:cubicBezTo>
                <a:lnTo>
                  <a:pt x="521" y="1174"/>
                </a:lnTo>
                <a:close/>
                <a:moveTo>
                  <a:pt x="395" y="958"/>
                </a:moveTo>
                <a:cubicBezTo>
                  <a:pt x="395" y="959"/>
                  <a:pt x="395" y="959"/>
                  <a:pt x="395" y="959"/>
                </a:cubicBezTo>
                <a:cubicBezTo>
                  <a:pt x="391" y="1052"/>
                  <a:pt x="391" y="1052"/>
                  <a:pt x="391" y="1052"/>
                </a:cubicBezTo>
                <a:cubicBezTo>
                  <a:pt x="100" y="781"/>
                  <a:pt x="100" y="781"/>
                  <a:pt x="100" y="781"/>
                </a:cubicBezTo>
                <a:cubicBezTo>
                  <a:pt x="101" y="780"/>
                  <a:pt x="101" y="780"/>
                  <a:pt x="101" y="779"/>
                </a:cubicBezTo>
                <a:lnTo>
                  <a:pt x="395" y="958"/>
                </a:lnTo>
                <a:close/>
                <a:moveTo>
                  <a:pt x="102" y="778"/>
                </a:moveTo>
                <a:cubicBezTo>
                  <a:pt x="102" y="778"/>
                  <a:pt x="102" y="778"/>
                  <a:pt x="102" y="778"/>
                </a:cubicBezTo>
                <a:cubicBezTo>
                  <a:pt x="294" y="865"/>
                  <a:pt x="294" y="865"/>
                  <a:pt x="294" y="865"/>
                </a:cubicBezTo>
                <a:cubicBezTo>
                  <a:pt x="294" y="865"/>
                  <a:pt x="294" y="865"/>
                  <a:pt x="294" y="865"/>
                </a:cubicBezTo>
                <a:cubicBezTo>
                  <a:pt x="365" y="898"/>
                  <a:pt x="365" y="898"/>
                  <a:pt x="365" y="898"/>
                </a:cubicBezTo>
                <a:cubicBezTo>
                  <a:pt x="482" y="951"/>
                  <a:pt x="482" y="951"/>
                  <a:pt x="482" y="951"/>
                </a:cubicBezTo>
                <a:cubicBezTo>
                  <a:pt x="481" y="953"/>
                  <a:pt x="480" y="955"/>
                  <a:pt x="480" y="957"/>
                </a:cubicBezTo>
                <a:cubicBezTo>
                  <a:pt x="396" y="957"/>
                  <a:pt x="396" y="957"/>
                  <a:pt x="396" y="957"/>
                </a:cubicBezTo>
                <a:lnTo>
                  <a:pt x="102" y="778"/>
                </a:lnTo>
                <a:close/>
                <a:moveTo>
                  <a:pt x="393" y="1052"/>
                </a:moveTo>
                <a:cubicBezTo>
                  <a:pt x="396" y="959"/>
                  <a:pt x="396" y="959"/>
                  <a:pt x="396" y="959"/>
                </a:cubicBezTo>
                <a:cubicBezTo>
                  <a:pt x="480" y="959"/>
                  <a:pt x="480" y="959"/>
                  <a:pt x="480" y="959"/>
                </a:cubicBezTo>
                <a:cubicBezTo>
                  <a:pt x="481" y="963"/>
                  <a:pt x="483" y="966"/>
                  <a:pt x="486" y="968"/>
                </a:cubicBezTo>
                <a:lnTo>
                  <a:pt x="393" y="1052"/>
                </a:lnTo>
                <a:close/>
                <a:moveTo>
                  <a:pt x="485" y="947"/>
                </a:moveTo>
                <a:cubicBezTo>
                  <a:pt x="484" y="948"/>
                  <a:pt x="483" y="949"/>
                  <a:pt x="482" y="950"/>
                </a:cubicBezTo>
                <a:cubicBezTo>
                  <a:pt x="416" y="920"/>
                  <a:pt x="416" y="920"/>
                  <a:pt x="416" y="920"/>
                </a:cubicBezTo>
                <a:cubicBezTo>
                  <a:pt x="422" y="887"/>
                  <a:pt x="422" y="887"/>
                  <a:pt x="422" y="887"/>
                </a:cubicBezTo>
                <a:lnTo>
                  <a:pt x="485" y="947"/>
                </a:lnTo>
                <a:close/>
                <a:moveTo>
                  <a:pt x="439" y="775"/>
                </a:moveTo>
                <a:cubicBezTo>
                  <a:pt x="421" y="884"/>
                  <a:pt x="421" y="884"/>
                  <a:pt x="421" y="884"/>
                </a:cubicBezTo>
                <a:cubicBezTo>
                  <a:pt x="358" y="826"/>
                  <a:pt x="358" y="826"/>
                  <a:pt x="358" y="826"/>
                </a:cubicBezTo>
                <a:lnTo>
                  <a:pt x="439" y="775"/>
                </a:lnTo>
                <a:close/>
                <a:moveTo>
                  <a:pt x="420" y="886"/>
                </a:moveTo>
                <a:cubicBezTo>
                  <a:pt x="415" y="919"/>
                  <a:pt x="415" y="919"/>
                  <a:pt x="415" y="919"/>
                </a:cubicBezTo>
                <a:cubicBezTo>
                  <a:pt x="338" y="884"/>
                  <a:pt x="338" y="884"/>
                  <a:pt x="338" y="884"/>
                </a:cubicBezTo>
                <a:cubicBezTo>
                  <a:pt x="296" y="864"/>
                  <a:pt x="296" y="864"/>
                  <a:pt x="296" y="864"/>
                </a:cubicBezTo>
                <a:cubicBezTo>
                  <a:pt x="356" y="827"/>
                  <a:pt x="356" y="827"/>
                  <a:pt x="356" y="827"/>
                </a:cubicBezTo>
                <a:lnTo>
                  <a:pt x="420" y="886"/>
                </a:lnTo>
                <a:close/>
                <a:moveTo>
                  <a:pt x="355" y="826"/>
                </a:moveTo>
                <a:cubicBezTo>
                  <a:pt x="294" y="864"/>
                  <a:pt x="294" y="864"/>
                  <a:pt x="294" y="864"/>
                </a:cubicBezTo>
                <a:cubicBezTo>
                  <a:pt x="103" y="776"/>
                  <a:pt x="103" y="776"/>
                  <a:pt x="103" y="776"/>
                </a:cubicBezTo>
                <a:cubicBezTo>
                  <a:pt x="103" y="775"/>
                  <a:pt x="103" y="774"/>
                  <a:pt x="103" y="772"/>
                </a:cubicBezTo>
                <a:cubicBezTo>
                  <a:pt x="103" y="772"/>
                  <a:pt x="103" y="772"/>
                  <a:pt x="103" y="771"/>
                </a:cubicBezTo>
                <a:cubicBezTo>
                  <a:pt x="297" y="771"/>
                  <a:pt x="297" y="771"/>
                  <a:pt x="297" y="771"/>
                </a:cubicBezTo>
                <a:cubicBezTo>
                  <a:pt x="298" y="772"/>
                  <a:pt x="298" y="772"/>
                  <a:pt x="298" y="772"/>
                </a:cubicBezTo>
                <a:lnTo>
                  <a:pt x="355" y="826"/>
                </a:lnTo>
                <a:close/>
                <a:moveTo>
                  <a:pt x="334" y="804"/>
                </a:moveTo>
                <a:cubicBezTo>
                  <a:pt x="299" y="771"/>
                  <a:pt x="299" y="771"/>
                  <a:pt x="299" y="771"/>
                </a:cubicBezTo>
                <a:cubicBezTo>
                  <a:pt x="402" y="551"/>
                  <a:pt x="402" y="551"/>
                  <a:pt x="402" y="551"/>
                </a:cubicBezTo>
                <a:lnTo>
                  <a:pt x="334" y="804"/>
                </a:lnTo>
                <a:close/>
                <a:moveTo>
                  <a:pt x="196" y="198"/>
                </a:moveTo>
                <a:cubicBezTo>
                  <a:pt x="216" y="219"/>
                  <a:pt x="216" y="219"/>
                  <a:pt x="216" y="219"/>
                </a:cubicBezTo>
                <a:cubicBezTo>
                  <a:pt x="214" y="221"/>
                  <a:pt x="212" y="225"/>
                  <a:pt x="212" y="228"/>
                </a:cubicBezTo>
                <a:cubicBezTo>
                  <a:pt x="212" y="235"/>
                  <a:pt x="218" y="241"/>
                  <a:pt x="225" y="241"/>
                </a:cubicBezTo>
                <a:cubicBezTo>
                  <a:pt x="226" y="241"/>
                  <a:pt x="226" y="241"/>
                  <a:pt x="227" y="241"/>
                </a:cubicBezTo>
                <a:cubicBezTo>
                  <a:pt x="238" y="304"/>
                  <a:pt x="238" y="304"/>
                  <a:pt x="238" y="304"/>
                </a:cubicBezTo>
                <a:cubicBezTo>
                  <a:pt x="181" y="324"/>
                  <a:pt x="181" y="324"/>
                  <a:pt x="181" y="324"/>
                </a:cubicBezTo>
                <a:cubicBezTo>
                  <a:pt x="69" y="365"/>
                  <a:pt x="69" y="365"/>
                  <a:pt x="69" y="365"/>
                </a:cubicBezTo>
                <a:lnTo>
                  <a:pt x="196" y="198"/>
                </a:lnTo>
                <a:close/>
                <a:moveTo>
                  <a:pt x="67" y="367"/>
                </a:moveTo>
                <a:cubicBezTo>
                  <a:pt x="235" y="306"/>
                  <a:pt x="235" y="306"/>
                  <a:pt x="235" y="306"/>
                </a:cubicBezTo>
                <a:cubicBezTo>
                  <a:pt x="133" y="401"/>
                  <a:pt x="133" y="401"/>
                  <a:pt x="133" y="401"/>
                </a:cubicBezTo>
                <a:cubicBezTo>
                  <a:pt x="133" y="401"/>
                  <a:pt x="133" y="401"/>
                  <a:pt x="133" y="401"/>
                </a:cubicBezTo>
                <a:cubicBezTo>
                  <a:pt x="37" y="490"/>
                  <a:pt x="37" y="490"/>
                  <a:pt x="37" y="490"/>
                </a:cubicBezTo>
                <a:lnTo>
                  <a:pt x="67" y="367"/>
                </a:lnTo>
                <a:close/>
                <a:moveTo>
                  <a:pt x="37" y="493"/>
                </a:moveTo>
                <a:cubicBezTo>
                  <a:pt x="134" y="403"/>
                  <a:pt x="134" y="403"/>
                  <a:pt x="134" y="403"/>
                </a:cubicBezTo>
                <a:cubicBezTo>
                  <a:pt x="404" y="543"/>
                  <a:pt x="404" y="543"/>
                  <a:pt x="404" y="543"/>
                </a:cubicBezTo>
                <a:cubicBezTo>
                  <a:pt x="391" y="553"/>
                  <a:pt x="391" y="553"/>
                  <a:pt x="391" y="553"/>
                </a:cubicBezTo>
                <a:cubicBezTo>
                  <a:pt x="233" y="666"/>
                  <a:pt x="233" y="666"/>
                  <a:pt x="233" y="666"/>
                </a:cubicBezTo>
                <a:lnTo>
                  <a:pt x="37" y="493"/>
                </a:lnTo>
                <a:close/>
                <a:moveTo>
                  <a:pt x="403" y="546"/>
                </a:moveTo>
                <a:cubicBezTo>
                  <a:pt x="297" y="770"/>
                  <a:pt x="297" y="770"/>
                  <a:pt x="297" y="770"/>
                </a:cubicBezTo>
                <a:cubicBezTo>
                  <a:pt x="103" y="770"/>
                  <a:pt x="103" y="770"/>
                  <a:pt x="103" y="770"/>
                </a:cubicBezTo>
                <a:cubicBezTo>
                  <a:pt x="103" y="767"/>
                  <a:pt x="102" y="765"/>
                  <a:pt x="100" y="763"/>
                </a:cubicBezTo>
                <a:lnTo>
                  <a:pt x="403" y="546"/>
                </a:lnTo>
                <a:close/>
                <a:moveTo>
                  <a:pt x="99" y="782"/>
                </a:moveTo>
                <a:cubicBezTo>
                  <a:pt x="281" y="951"/>
                  <a:pt x="281" y="951"/>
                  <a:pt x="281" y="951"/>
                </a:cubicBezTo>
                <a:cubicBezTo>
                  <a:pt x="196" y="951"/>
                  <a:pt x="196" y="951"/>
                  <a:pt x="196" y="951"/>
                </a:cubicBezTo>
                <a:cubicBezTo>
                  <a:pt x="97" y="783"/>
                  <a:pt x="97" y="783"/>
                  <a:pt x="97" y="783"/>
                </a:cubicBezTo>
                <a:cubicBezTo>
                  <a:pt x="98" y="783"/>
                  <a:pt x="98" y="782"/>
                  <a:pt x="99" y="782"/>
                </a:cubicBezTo>
                <a:close/>
                <a:moveTo>
                  <a:pt x="38" y="955"/>
                </a:moveTo>
                <a:cubicBezTo>
                  <a:pt x="86" y="784"/>
                  <a:pt x="86" y="784"/>
                  <a:pt x="86" y="784"/>
                </a:cubicBezTo>
                <a:cubicBezTo>
                  <a:pt x="87" y="784"/>
                  <a:pt x="89" y="785"/>
                  <a:pt x="91" y="785"/>
                </a:cubicBezTo>
                <a:cubicBezTo>
                  <a:pt x="92" y="785"/>
                  <a:pt x="94" y="785"/>
                  <a:pt x="95" y="784"/>
                </a:cubicBezTo>
                <a:cubicBezTo>
                  <a:pt x="195" y="952"/>
                  <a:pt x="195" y="952"/>
                  <a:pt x="195" y="952"/>
                </a:cubicBezTo>
                <a:cubicBezTo>
                  <a:pt x="11" y="1052"/>
                  <a:pt x="11" y="1052"/>
                  <a:pt x="11" y="1052"/>
                </a:cubicBezTo>
                <a:lnTo>
                  <a:pt x="38" y="955"/>
                </a:lnTo>
                <a:close/>
                <a:moveTo>
                  <a:pt x="167" y="1139"/>
                </a:moveTo>
                <a:cubicBezTo>
                  <a:pt x="67" y="1084"/>
                  <a:pt x="67" y="1084"/>
                  <a:pt x="67" y="1084"/>
                </a:cubicBezTo>
                <a:cubicBezTo>
                  <a:pt x="12" y="1054"/>
                  <a:pt x="12" y="1054"/>
                  <a:pt x="12" y="1054"/>
                </a:cubicBezTo>
                <a:cubicBezTo>
                  <a:pt x="195" y="953"/>
                  <a:pt x="195" y="953"/>
                  <a:pt x="195" y="953"/>
                </a:cubicBezTo>
                <a:cubicBezTo>
                  <a:pt x="190" y="986"/>
                  <a:pt x="190" y="986"/>
                  <a:pt x="190" y="986"/>
                </a:cubicBezTo>
                <a:lnTo>
                  <a:pt x="167" y="1139"/>
                </a:lnTo>
                <a:close/>
                <a:moveTo>
                  <a:pt x="197" y="953"/>
                </a:moveTo>
                <a:cubicBezTo>
                  <a:pt x="282" y="953"/>
                  <a:pt x="282" y="953"/>
                  <a:pt x="282" y="953"/>
                </a:cubicBezTo>
                <a:cubicBezTo>
                  <a:pt x="391" y="1054"/>
                  <a:pt x="391" y="1054"/>
                  <a:pt x="391" y="1054"/>
                </a:cubicBezTo>
                <a:cubicBezTo>
                  <a:pt x="168" y="1139"/>
                  <a:pt x="168" y="1139"/>
                  <a:pt x="168" y="1139"/>
                </a:cubicBezTo>
                <a:lnTo>
                  <a:pt x="197" y="953"/>
                </a:lnTo>
                <a:close/>
                <a:moveTo>
                  <a:pt x="169" y="1140"/>
                </a:moveTo>
                <a:cubicBezTo>
                  <a:pt x="248" y="1110"/>
                  <a:pt x="248" y="1110"/>
                  <a:pt x="248" y="1110"/>
                </a:cubicBezTo>
                <a:cubicBezTo>
                  <a:pt x="387" y="1057"/>
                  <a:pt x="387" y="1057"/>
                  <a:pt x="387" y="1057"/>
                </a:cubicBezTo>
                <a:cubicBezTo>
                  <a:pt x="227" y="1172"/>
                  <a:pt x="227" y="1172"/>
                  <a:pt x="227" y="1172"/>
                </a:cubicBezTo>
                <a:lnTo>
                  <a:pt x="169" y="1140"/>
                </a:lnTo>
                <a:close/>
                <a:moveTo>
                  <a:pt x="228" y="1174"/>
                </a:moveTo>
                <a:cubicBezTo>
                  <a:pt x="389" y="1282"/>
                  <a:pt x="389" y="1282"/>
                  <a:pt x="389" y="1282"/>
                </a:cubicBezTo>
                <a:cubicBezTo>
                  <a:pt x="125" y="1499"/>
                  <a:pt x="125" y="1499"/>
                  <a:pt x="125" y="1499"/>
                </a:cubicBezTo>
                <a:cubicBezTo>
                  <a:pt x="101" y="1519"/>
                  <a:pt x="101" y="1519"/>
                  <a:pt x="101" y="1519"/>
                </a:cubicBezTo>
                <a:lnTo>
                  <a:pt x="228" y="1174"/>
                </a:lnTo>
                <a:close/>
                <a:moveTo>
                  <a:pt x="21" y="1758"/>
                </a:moveTo>
                <a:cubicBezTo>
                  <a:pt x="100" y="1523"/>
                  <a:pt x="100" y="1523"/>
                  <a:pt x="100" y="1523"/>
                </a:cubicBezTo>
                <a:cubicBezTo>
                  <a:pt x="152" y="1605"/>
                  <a:pt x="152" y="1605"/>
                  <a:pt x="152" y="1605"/>
                </a:cubicBezTo>
                <a:cubicBezTo>
                  <a:pt x="148" y="1607"/>
                  <a:pt x="146" y="1611"/>
                  <a:pt x="146" y="1615"/>
                </a:cubicBezTo>
                <a:cubicBezTo>
                  <a:pt x="146" y="1620"/>
                  <a:pt x="149" y="1624"/>
                  <a:pt x="153" y="1626"/>
                </a:cubicBezTo>
                <a:lnTo>
                  <a:pt x="21" y="1758"/>
                </a:lnTo>
                <a:close/>
                <a:moveTo>
                  <a:pt x="170" y="1609"/>
                </a:moveTo>
                <a:cubicBezTo>
                  <a:pt x="168" y="1605"/>
                  <a:pt x="164" y="1603"/>
                  <a:pt x="159" y="1603"/>
                </a:cubicBezTo>
                <a:cubicBezTo>
                  <a:pt x="157" y="1603"/>
                  <a:pt x="155" y="1603"/>
                  <a:pt x="153" y="1604"/>
                </a:cubicBezTo>
                <a:cubicBezTo>
                  <a:pt x="101" y="1522"/>
                  <a:pt x="101" y="1522"/>
                  <a:pt x="101" y="1522"/>
                </a:cubicBezTo>
                <a:cubicBezTo>
                  <a:pt x="172" y="1506"/>
                  <a:pt x="172" y="1506"/>
                  <a:pt x="172" y="1506"/>
                </a:cubicBezTo>
                <a:cubicBezTo>
                  <a:pt x="301" y="1478"/>
                  <a:pt x="301" y="1478"/>
                  <a:pt x="301" y="1478"/>
                </a:cubicBezTo>
                <a:lnTo>
                  <a:pt x="170" y="1609"/>
                </a:lnTo>
                <a:close/>
                <a:moveTo>
                  <a:pt x="303" y="1476"/>
                </a:moveTo>
                <a:cubicBezTo>
                  <a:pt x="102" y="1520"/>
                  <a:pt x="102" y="1520"/>
                  <a:pt x="102" y="1520"/>
                </a:cubicBezTo>
                <a:cubicBezTo>
                  <a:pt x="390" y="1283"/>
                  <a:pt x="390" y="1283"/>
                  <a:pt x="390" y="1283"/>
                </a:cubicBezTo>
                <a:cubicBezTo>
                  <a:pt x="454" y="1325"/>
                  <a:pt x="454" y="1325"/>
                  <a:pt x="454" y="1325"/>
                </a:cubicBezTo>
                <a:lnTo>
                  <a:pt x="303" y="1476"/>
                </a:lnTo>
                <a:close/>
                <a:moveTo>
                  <a:pt x="501" y="1278"/>
                </a:moveTo>
                <a:cubicBezTo>
                  <a:pt x="455" y="1324"/>
                  <a:pt x="455" y="1324"/>
                  <a:pt x="455" y="1324"/>
                </a:cubicBezTo>
                <a:cubicBezTo>
                  <a:pt x="392" y="1282"/>
                  <a:pt x="392" y="1282"/>
                  <a:pt x="392" y="1282"/>
                </a:cubicBezTo>
                <a:cubicBezTo>
                  <a:pt x="522" y="1175"/>
                  <a:pt x="522" y="1175"/>
                  <a:pt x="522" y="1175"/>
                </a:cubicBezTo>
                <a:lnTo>
                  <a:pt x="501" y="1278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3" name="直角三角形 12"/>
          <p:cNvSpPr/>
          <p:nvPr userDrawn="1"/>
        </p:nvSpPr>
        <p:spPr>
          <a:xfrm rot="10800000" flipH="1">
            <a:off x="6532880" y="1089658"/>
            <a:ext cx="132080" cy="87632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5527040" y="0"/>
            <a:ext cx="1137920" cy="10896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6600">
              <a:latin typeface="Brazil 2014" panose="02000500000000000000" pitchFamily="2" charset="0"/>
            </a:endParaRPr>
          </a:p>
        </p:txBody>
      </p:sp>
      <p:sp>
        <p:nvSpPr>
          <p:cNvPr id="15" name="Freeform 6"/>
          <p:cNvSpPr>
            <a:spLocks noEditPoints="1"/>
          </p:cNvSpPr>
          <p:nvPr userDrawn="1"/>
        </p:nvSpPr>
        <p:spPr bwMode="auto">
          <a:xfrm flipV="1">
            <a:off x="5649758" y="3438525"/>
            <a:ext cx="883121" cy="2950210"/>
          </a:xfrm>
          <a:custGeom>
            <a:avLst/>
            <a:gdLst>
              <a:gd name="T0" fmla="*/ 94 w 524"/>
              <a:gd name="T1" fmla="*/ 1264 h 1781"/>
              <a:gd name="T2" fmla="*/ 69 w 524"/>
              <a:gd name="T3" fmla="*/ 769 h 1781"/>
              <a:gd name="T4" fmla="*/ 67 w 524"/>
              <a:gd name="T5" fmla="*/ 769 h 1781"/>
              <a:gd name="T6" fmla="*/ 524 w 524"/>
              <a:gd name="T7" fmla="*/ 1173 h 1781"/>
              <a:gd name="T8" fmla="*/ 487 w 524"/>
              <a:gd name="T9" fmla="*/ 969 h 1781"/>
              <a:gd name="T10" fmla="*/ 422 w 524"/>
              <a:gd name="T11" fmla="*/ 886 h 1781"/>
              <a:gd name="T12" fmla="*/ 439 w 524"/>
              <a:gd name="T13" fmla="*/ 773 h 1781"/>
              <a:gd name="T14" fmla="*/ 406 w 524"/>
              <a:gd name="T15" fmla="*/ 543 h 1781"/>
              <a:gd name="T16" fmla="*/ 405 w 524"/>
              <a:gd name="T17" fmla="*/ 543 h 1781"/>
              <a:gd name="T18" fmla="*/ 239 w 524"/>
              <a:gd name="T19" fmla="*/ 305 h 1781"/>
              <a:gd name="T20" fmla="*/ 225 w 524"/>
              <a:gd name="T21" fmla="*/ 216 h 1781"/>
              <a:gd name="T22" fmla="*/ 0 w 524"/>
              <a:gd name="T23" fmla="*/ 0 h 1781"/>
              <a:gd name="T24" fmla="*/ 0 w 524"/>
              <a:gd name="T25" fmla="*/ 233 h 1781"/>
              <a:gd name="T26" fmla="*/ 66 w 524"/>
              <a:gd name="T27" fmla="*/ 366 h 1781"/>
              <a:gd name="T28" fmla="*/ 35 w 524"/>
              <a:gd name="T29" fmla="*/ 493 h 1781"/>
              <a:gd name="T30" fmla="*/ 99 w 524"/>
              <a:gd name="T31" fmla="*/ 762 h 1781"/>
              <a:gd name="T32" fmla="*/ 35 w 524"/>
              <a:gd name="T33" fmla="*/ 510 h 1781"/>
              <a:gd name="T34" fmla="*/ 0 w 524"/>
              <a:gd name="T35" fmla="*/ 492 h 1781"/>
              <a:gd name="T36" fmla="*/ 0 w 524"/>
              <a:gd name="T37" fmla="*/ 616 h 1781"/>
              <a:gd name="T38" fmla="*/ 10 w 524"/>
              <a:gd name="T39" fmla="*/ 652 h 1781"/>
              <a:gd name="T40" fmla="*/ 82 w 524"/>
              <a:gd name="T41" fmla="*/ 762 h 1781"/>
              <a:gd name="T42" fmla="*/ 0 w 524"/>
              <a:gd name="T43" fmla="*/ 1071 h 1781"/>
              <a:gd name="T44" fmla="*/ 167 w 524"/>
              <a:gd name="T45" fmla="*/ 1140 h 1781"/>
              <a:gd name="T46" fmla="*/ 226 w 524"/>
              <a:gd name="T47" fmla="*/ 1174 h 1781"/>
              <a:gd name="T48" fmla="*/ 22 w 524"/>
              <a:gd name="T49" fmla="*/ 1752 h 1781"/>
              <a:gd name="T50" fmla="*/ 159 w 524"/>
              <a:gd name="T51" fmla="*/ 1628 h 1781"/>
              <a:gd name="T52" fmla="*/ 455 w 524"/>
              <a:gd name="T53" fmla="*/ 1326 h 1781"/>
              <a:gd name="T54" fmla="*/ 524 w 524"/>
              <a:gd name="T55" fmla="*/ 1173 h 1781"/>
              <a:gd name="T56" fmla="*/ 178 w 524"/>
              <a:gd name="T57" fmla="*/ 181 h 1781"/>
              <a:gd name="T58" fmla="*/ 521 w 524"/>
              <a:gd name="T59" fmla="*/ 1173 h 1781"/>
              <a:gd name="T60" fmla="*/ 230 w 524"/>
              <a:gd name="T61" fmla="*/ 1174 h 1781"/>
              <a:gd name="T62" fmla="*/ 100 w 524"/>
              <a:gd name="T63" fmla="*/ 781 h 1781"/>
              <a:gd name="T64" fmla="*/ 294 w 524"/>
              <a:gd name="T65" fmla="*/ 865 h 1781"/>
              <a:gd name="T66" fmla="*/ 396 w 524"/>
              <a:gd name="T67" fmla="*/ 957 h 1781"/>
              <a:gd name="T68" fmla="*/ 486 w 524"/>
              <a:gd name="T69" fmla="*/ 968 h 1781"/>
              <a:gd name="T70" fmla="*/ 422 w 524"/>
              <a:gd name="T71" fmla="*/ 887 h 1781"/>
              <a:gd name="T72" fmla="*/ 439 w 524"/>
              <a:gd name="T73" fmla="*/ 775 h 1781"/>
              <a:gd name="T74" fmla="*/ 356 w 524"/>
              <a:gd name="T75" fmla="*/ 827 h 1781"/>
              <a:gd name="T76" fmla="*/ 103 w 524"/>
              <a:gd name="T77" fmla="*/ 772 h 1781"/>
              <a:gd name="T78" fmla="*/ 334 w 524"/>
              <a:gd name="T79" fmla="*/ 804 h 1781"/>
              <a:gd name="T80" fmla="*/ 216 w 524"/>
              <a:gd name="T81" fmla="*/ 219 h 1781"/>
              <a:gd name="T82" fmla="*/ 181 w 524"/>
              <a:gd name="T83" fmla="*/ 324 h 1781"/>
              <a:gd name="T84" fmla="*/ 133 w 524"/>
              <a:gd name="T85" fmla="*/ 401 h 1781"/>
              <a:gd name="T86" fmla="*/ 134 w 524"/>
              <a:gd name="T87" fmla="*/ 403 h 1781"/>
              <a:gd name="T88" fmla="*/ 403 w 524"/>
              <a:gd name="T89" fmla="*/ 546 h 1781"/>
              <a:gd name="T90" fmla="*/ 99 w 524"/>
              <a:gd name="T91" fmla="*/ 782 h 1781"/>
              <a:gd name="T92" fmla="*/ 38 w 524"/>
              <a:gd name="T93" fmla="*/ 955 h 1781"/>
              <a:gd name="T94" fmla="*/ 11 w 524"/>
              <a:gd name="T95" fmla="*/ 1052 h 1781"/>
              <a:gd name="T96" fmla="*/ 195 w 524"/>
              <a:gd name="T97" fmla="*/ 953 h 1781"/>
              <a:gd name="T98" fmla="*/ 391 w 524"/>
              <a:gd name="T99" fmla="*/ 1054 h 1781"/>
              <a:gd name="T100" fmla="*/ 387 w 524"/>
              <a:gd name="T101" fmla="*/ 1057 h 1781"/>
              <a:gd name="T102" fmla="*/ 125 w 524"/>
              <a:gd name="T103" fmla="*/ 1499 h 1781"/>
              <a:gd name="T104" fmla="*/ 152 w 524"/>
              <a:gd name="T105" fmla="*/ 1605 h 1781"/>
              <a:gd name="T106" fmla="*/ 159 w 524"/>
              <a:gd name="T107" fmla="*/ 1603 h 1781"/>
              <a:gd name="T108" fmla="*/ 170 w 524"/>
              <a:gd name="T109" fmla="*/ 1609 h 1781"/>
              <a:gd name="T110" fmla="*/ 303 w 524"/>
              <a:gd name="T111" fmla="*/ 1476 h 1781"/>
              <a:gd name="T112" fmla="*/ 501 w 524"/>
              <a:gd name="T113" fmla="*/ 1278 h 17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24" h="1781">
                <a:moveTo>
                  <a:pt x="96" y="1264"/>
                </a:moveTo>
                <a:cubicBezTo>
                  <a:pt x="96" y="1264"/>
                  <a:pt x="96" y="1263"/>
                  <a:pt x="96" y="1263"/>
                </a:cubicBezTo>
                <a:cubicBezTo>
                  <a:pt x="0" y="1178"/>
                  <a:pt x="0" y="1178"/>
                  <a:pt x="0" y="1178"/>
                </a:cubicBezTo>
                <a:cubicBezTo>
                  <a:pt x="0" y="1180"/>
                  <a:pt x="0" y="1180"/>
                  <a:pt x="0" y="1180"/>
                </a:cubicBezTo>
                <a:cubicBezTo>
                  <a:pt x="94" y="1264"/>
                  <a:pt x="94" y="1264"/>
                  <a:pt x="94" y="1264"/>
                </a:cubicBezTo>
                <a:cubicBezTo>
                  <a:pt x="0" y="1327"/>
                  <a:pt x="0" y="1327"/>
                  <a:pt x="0" y="1327"/>
                </a:cubicBezTo>
                <a:cubicBezTo>
                  <a:pt x="0" y="1328"/>
                  <a:pt x="0" y="1328"/>
                  <a:pt x="0" y="1328"/>
                </a:cubicBezTo>
                <a:cubicBezTo>
                  <a:pt x="96" y="1264"/>
                  <a:pt x="96" y="1264"/>
                  <a:pt x="96" y="1264"/>
                </a:cubicBezTo>
                <a:cubicBezTo>
                  <a:pt x="96" y="1264"/>
                  <a:pt x="96" y="1264"/>
                  <a:pt x="96" y="1264"/>
                </a:cubicBezTo>
                <a:close/>
                <a:moveTo>
                  <a:pt x="69" y="769"/>
                </a:moveTo>
                <a:cubicBezTo>
                  <a:pt x="69" y="769"/>
                  <a:pt x="69" y="769"/>
                  <a:pt x="69" y="769"/>
                </a:cubicBezTo>
                <a:cubicBezTo>
                  <a:pt x="69" y="769"/>
                  <a:pt x="69" y="768"/>
                  <a:pt x="69" y="768"/>
                </a:cubicBezTo>
                <a:cubicBezTo>
                  <a:pt x="0" y="745"/>
                  <a:pt x="0" y="745"/>
                  <a:pt x="0" y="745"/>
                </a:cubicBezTo>
                <a:cubicBezTo>
                  <a:pt x="0" y="746"/>
                  <a:pt x="0" y="746"/>
                  <a:pt x="0" y="746"/>
                </a:cubicBezTo>
                <a:cubicBezTo>
                  <a:pt x="67" y="769"/>
                  <a:pt x="67" y="769"/>
                  <a:pt x="67" y="769"/>
                </a:cubicBezTo>
                <a:cubicBezTo>
                  <a:pt x="0" y="887"/>
                  <a:pt x="0" y="887"/>
                  <a:pt x="0" y="887"/>
                </a:cubicBezTo>
                <a:cubicBezTo>
                  <a:pt x="0" y="890"/>
                  <a:pt x="0" y="890"/>
                  <a:pt x="0" y="890"/>
                </a:cubicBezTo>
                <a:cubicBezTo>
                  <a:pt x="69" y="769"/>
                  <a:pt x="69" y="769"/>
                  <a:pt x="69" y="769"/>
                </a:cubicBezTo>
                <a:cubicBezTo>
                  <a:pt x="69" y="769"/>
                  <a:pt x="69" y="769"/>
                  <a:pt x="69" y="769"/>
                </a:cubicBezTo>
                <a:close/>
                <a:moveTo>
                  <a:pt x="524" y="1173"/>
                </a:moveTo>
                <a:cubicBezTo>
                  <a:pt x="524" y="1173"/>
                  <a:pt x="524" y="1173"/>
                  <a:pt x="524" y="1173"/>
                </a:cubicBezTo>
                <a:cubicBezTo>
                  <a:pt x="524" y="1173"/>
                  <a:pt x="524" y="1173"/>
                  <a:pt x="524" y="1173"/>
                </a:cubicBezTo>
                <a:cubicBezTo>
                  <a:pt x="523" y="1173"/>
                  <a:pt x="523" y="1173"/>
                  <a:pt x="523" y="1173"/>
                </a:cubicBezTo>
                <a:cubicBezTo>
                  <a:pt x="393" y="1054"/>
                  <a:pt x="393" y="1054"/>
                  <a:pt x="393" y="1054"/>
                </a:cubicBezTo>
                <a:cubicBezTo>
                  <a:pt x="487" y="969"/>
                  <a:pt x="487" y="969"/>
                  <a:pt x="487" y="969"/>
                </a:cubicBezTo>
                <a:cubicBezTo>
                  <a:pt x="489" y="970"/>
                  <a:pt x="491" y="970"/>
                  <a:pt x="493" y="970"/>
                </a:cubicBezTo>
                <a:cubicBezTo>
                  <a:pt x="500" y="970"/>
                  <a:pt x="506" y="964"/>
                  <a:pt x="506" y="957"/>
                </a:cubicBezTo>
                <a:cubicBezTo>
                  <a:pt x="506" y="950"/>
                  <a:pt x="500" y="944"/>
                  <a:pt x="493" y="944"/>
                </a:cubicBezTo>
                <a:cubicBezTo>
                  <a:pt x="491" y="944"/>
                  <a:pt x="488" y="945"/>
                  <a:pt x="487" y="946"/>
                </a:cubicBezTo>
                <a:cubicBezTo>
                  <a:pt x="422" y="886"/>
                  <a:pt x="422" y="886"/>
                  <a:pt x="422" y="886"/>
                </a:cubicBezTo>
                <a:cubicBezTo>
                  <a:pt x="441" y="774"/>
                  <a:pt x="441" y="774"/>
                  <a:pt x="441" y="774"/>
                </a:cubicBezTo>
                <a:cubicBezTo>
                  <a:pt x="441" y="774"/>
                  <a:pt x="441" y="774"/>
                  <a:pt x="441" y="774"/>
                </a:cubicBezTo>
                <a:cubicBezTo>
                  <a:pt x="441" y="774"/>
                  <a:pt x="441" y="774"/>
                  <a:pt x="441" y="774"/>
                </a:cubicBezTo>
                <a:cubicBezTo>
                  <a:pt x="441" y="773"/>
                  <a:pt x="440" y="773"/>
                  <a:pt x="440" y="773"/>
                </a:cubicBezTo>
                <a:cubicBezTo>
                  <a:pt x="440" y="773"/>
                  <a:pt x="439" y="773"/>
                  <a:pt x="439" y="773"/>
                </a:cubicBezTo>
                <a:cubicBezTo>
                  <a:pt x="357" y="825"/>
                  <a:pt x="357" y="825"/>
                  <a:pt x="357" y="825"/>
                </a:cubicBezTo>
                <a:cubicBezTo>
                  <a:pt x="336" y="805"/>
                  <a:pt x="336" y="805"/>
                  <a:pt x="336" y="805"/>
                </a:cubicBezTo>
                <a:cubicBezTo>
                  <a:pt x="406" y="544"/>
                  <a:pt x="406" y="544"/>
                  <a:pt x="406" y="544"/>
                </a:cubicBezTo>
                <a:cubicBezTo>
                  <a:pt x="406" y="543"/>
                  <a:pt x="406" y="543"/>
                  <a:pt x="406" y="543"/>
                </a:cubicBezTo>
                <a:cubicBezTo>
                  <a:pt x="406" y="543"/>
                  <a:pt x="406" y="543"/>
                  <a:pt x="406" y="543"/>
                </a:cubicBezTo>
                <a:cubicBezTo>
                  <a:pt x="406" y="543"/>
                  <a:pt x="406" y="543"/>
                  <a:pt x="406" y="543"/>
                </a:cubicBezTo>
                <a:cubicBezTo>
                  <a:pt x="406" y="543"/>
                  <a:pt x="406" y="543"/>
                  <a:pt x="406" y="543"/>
                </a:cubicBezTo>
                <a:cubicBezTo>
                  <a:pt x="406" y="543"/>
                  <a:pt x="406" y="543"/>
                  <a:pt x="406" y="543"/>
                </a:cubicBezTo>
                <a:cubicBezTo>
                  <a:pt x="406" y="543"/>
                  <a:pt x="406" y="543"/>
                  <a:pt x="405" y="543"/>
                </a:cubicBezTo>
                <a:cubicBezTo>
                  <a:pt x="405" y="543"/>
                  <a:pt x="405" y="543"/>
                  <a:pt x="405" y="543"/>
                </a:cubicBezTo>
                <a:cubicBezTo>
                  <a:pt x="135" y="402"/>
                  <a:pt x="135" y="402"/>
                  <a:pt x="135" y="402"/>
                </a:cubicBezTo>
                <a:cubicBezTo>
                  <a:pt x="239" y="305"/>
                  <a:pt x="239" y="305"/>
                  <a:pt x="239" y="305"/>
                </a:cubicBezTo>
                <a:cubicBezTo>
                  <a:pt x="239" y="305"/>
                  <a:pt x="239" y="305"/>
                  <a:pt x="239" y="305"/>
                </a:cubicBezTo>
                <a:cubicBezTo>
                  <a:pt x="239" y="305"/>
                  <a:pt x="239" y="305"/>
                  <a:pt x="239" y="305"/>
                </a:cubicBezTo>
                <a:cubicBezTo>
                  <a:pt x="239" y="305"/>
                  <a:pt x="239" y="305"/>
                  <a:pt x="239" y="305"/>
                </a:cubicBezTo>
                <a:cubicBezTo>
                  <a:pt x="239" y="305"/>
                  <a:pt x="239" y="305"/>
                  <a:pt x="239" y="305"/>
                </a:cubicBezTo>
                <a:cubicBezTo>
                  <a:pt x="239" y="304"/>
                  <a:pt x="239" y="304"/>
                  <a:pt x="239" y="304"/>
                </a:cubicBezTo>
                <a:cubicBezTo>
                  <a:pt x="229" y="241"/>
                  <a:pt x="229" y="241"/>
                  <a:pt x="229" y="241"/>
                </a:cubicBezTo>
                <a:cubicBezTo>
                  <a:pt x="234" y="239"/>
                  <a:pt x="238" y="234"/>
                  <a:pt x="238" y="228"/>
                </a:cubicBezTo>
                <a:cubicBezTo>
                  <a:pt x="238" y="221"/>
                  <a:pt x="232" y="216"/>
                  <a:pt x="225" y="216"/>
                </a:cubicBezTo>
                <a:cubicBezTo>
                  <a:pt x="222" y="216"/>
                  <a:pt x="220" y="216"/>
                  <a:pt x="218" y="218"/>
                </a:cubicBezTo>
                <a:cubicBezTo>
                  <a:pt x="197" y="197"/>
                  <a:pt x="197" y="197"/>
                  <a:pt x="197" y="197"/>
                </a:cubicBezTo>
                <a:cubicBezTo>
                  <a:pt x="197" y="197"/>
                  <a:pt x="197" y="197"/>
                  <a:pt x="197" y="197"/>
                </a:cubicBezTo>
                <a:cubicBezTo>
                  <a:pt x="197" y="197"/>
                  <a:pt x="197" y="197"/>
                  <a:pt x="196" y="197"/>
                </a:cubicBezTo>
                <a:cubicBezTo>
                  <a:pt x="0" y="0"/>
                  <a:pt x="0" y="0"/>
                  <a:pt x="0" y="0"/>
                </a:cubicBezTo>
                <a:cubicBezTo>
                  <a:pt x="0" y="2"/>
                  <a:pt x="0" y="2"/>
                  <a:pt x="0" y="2"/>
                </a:cubicBezTo>
                <a:cubicBezTo>
                  <a:pt x="41" y="43"/>
                  <a:pt x="41" y="43"/>
                  <a:pt x="41" y="43"/>
                </a:cubicBezTo>
                <a:cubicBezTo>
                  <a:pt x="56" y="216"/>
                  <a:pt x="56" y="216"/>
                  <a:pt x="56" y="216"/>
                </a:cubicBezTo>
                <a:cubicBezTo>
                  <a:pt x="0" y="232"/>
                  <a:pt x="0" y="232"/>
                  <a:pt x="0" y="232"/>
                </a:cubicBezTo>
                <a:cubicBezTo>
                  <a:pt x="0" y="233"/>
                  <a:pt x="0" y="233"/>
                  <a:pt x="0" y="233"/>
                </a:cubicBezTo>
                <a:cubicBezTo>
                  <a:pt x="57" y="217"/>
                  <a:pt x="57" y="217"/>
                  <a:pt x="57" y="217"/>
                </a:cubicBezTo>
                <a:cubicBezTo>
                  <a:pt x="57" y="217"/>
                  <a:pt x="57" y="217"/>
                  <a:pt x="57" y="217"/>
                </a:cubicBezTo>
                <a:cubicBezTo>
                  <a:pt x="180" y="182"/>
                  <a:pt x="180" y="182"/>
                  <a:pt x="180" y="182"/>
                </a:cubicBezTo>
                <a:cubicBezTo>
                  <a:pt x="195" y="197"/>
                  <a:pt x="195" y="197"/>
                  <a:pt x="195" y="197"/>
                </a:cubicBezTo>
                <a:cubicBezTo>
                  <a:pt x="66" y="366"/>
                  <a:pt x="66" y="366"/>
                  <a:pt x="66" y="366"/>
                </a:cubicBezTo>
                <a:cubicBezTo>
                  <a:pt x="66" y="366"/>
                  <a:pt x="66" y="366"/>
                  <a:pt x="66" y="366"/>
                </a:cubicBezTo>
                <a:cubicBezTo>
                  <a:pt x="66" y="366"/>
                  <a:pt x="66" y="366"/>
                  <a:pt x="66" y="366"/>
                </a:cubicBezTo>
                <a:cubicBezTo>
                  <a:pt x="66" y="366"/>
                  <a:pt x="66" y="366"/>
                  <a:pt x="66" y="366"/>
                </a:cubicBezTo>
                <a:cubicBezTo>
                  <a:pt x="66" y="367"/>
                  <a:pt x="66" y="367"/>
                  <a:pt x="66" y="367"/>
                </a:cubicBezTo>
                <a:cubicBezTo>
                  <a:pt x="35" y="493"/>
                  <a:pt x="35" y="493"/>
                  <a:pt x="35" y="493"/>
                </a:cubicBezTo>
                <a:cubicBezTo>
                  <a:pt x="35" y="493"/>
                  <a:pt x="35" y="493"/>
                  <a:pt x="35" y="493"/>
                </a:cubicBezTo>
                <a:cubicBezTo>
                  <a:pt x="35" y="493"/>
                  <a:pt x="35" y="493"/>
                  <a:pt x="35" y="493"/>
                </a:cubicBezTo>
                <a:cubicBezTo>
                  <a:pt x="35" y="493"/>
                  <a:pt x="35" y="493"/>
                  <a:pt x="35" y="493"/>
                </a:cubicBezTo>
                <a:cubicBezTo>
                  <a:pt x="231" y="667"/>
                  <a:pt x="231" y="667"/>
                  <a:pt x="231" y="667"/>
                </a:cubicBezTo>
                <a:cubicBezTo>
                  <a:pt x="99" y="762"/>
                  <a:pt x="99" y="762"/>
                  <a:pt x="99" y="762"/>
                </a:cubicBezTo>
                <a:cubicBezTo>
                  <a:pt x="97" y="760"/>
                  <a:pt x="94" y="759"/>
                  <a:pt x="91" y="759"/>
                </a:cubicBezTo>
                <a:cubicBezTo>
                  <a:pt x="88" y="759"/>
                  <a:pt x="85" y="760"/>
                  <a:pt x="83" y="762"/>
                </a:cubicBezTo>
                <a:cubicBezTo>
                  <a:pt x="83" y="761"/>
                  <a:pt x="83" y="761"/>
                  <a:pt x="83" y="761"/>
                </a:cubicBezTo>
                <a:cubicBezTo>
                  <a:pt x="12" y="651"/>
                  <a:pt x="12" y="651"/>
                  <a:pt x="12" y="651"/>
                </a:cubicBezTo>
                <a:cubicBezTo>
                  <a:pt x="35" y="510"/>
                  <a:pt x="35" y="510"/>
                  <a:pt x="35" y="510"/>
                </a:cubicBezTo>
                <a:cubicBezTo>
                  <a:pt x="35" y="510"/>
                  <a:pt x="35" y="510"/>
                  <a:pt x="35" y="510"/>
                </a:cubicBezTo>
                <a:cubicBezTo>
                  <a:pt x="35" y="509"/>
                  <a:pt x="34" y="509"/>
                  <a:pt x="34" y="509"/>
                </a:cubicBezTo>
                <a:cubicBezTo>
                  <a:pt x="34" y="509"/>
                  <a:pt x="34" y="509"/>
                  <a:pt x="34" y="509"/>
                </a:cubicBezTo>
                <a:cubicBezTo>
                  <a:pt x="34" y="509"/>
                  <a:pt x="34" y="509"/>
                  <a:pt x="34" y="509"/>
                </a:cubicBezTo>
                <a:cubicBezTo>
                  <a:pt x="0" y="492"/>
                  <a:pt x="0" y="492"/>
                  <a:pt x="0" y="492"/>
                </a:cubicBezTo>
                <a:cubicBezTo>
                  <a:pt x="0" y="494"/>
                  <a:pt x="0" y="494"/>
                  <a:pt x="0" y="494"/>
                </a:cubicBezTo>
                <a:cubicBezTo>
                  <a:pt x="33" y="510"/>
                  <a:pt x="33" y="510"/>
                  <a:pt x="33" y="510"/>
                </a:cubicBezTo>
                <a:cubicBezTo>
                  <a:pt x="10" y="579"/>
                  <a:pt x="10" y="579"/>
                  <a:pt x="10" y="579"/>
                </a:cubicBezTo>
                <a:cubicBezTo>
                  <a:pt x="0" y="611"/>
                  <a:pt x="0" y="611"/>
                  <a:pt x="0" y="611"/>
                </a:cubicBezTo>
                <a:cubicBezTo>
                  <a:pt x="0" y="616"/>
                  <a:pt x="0" y="616"/>
                  <a:pt x="0" y="616"/>
                </a:cubicBezTo>
                <a:cubicBezTo>
                  <a:pt x="32" y="519"/>
                  <a:pt x="32" y="519"/>
                  <a:pt x="32" y="519"/>
                </a:cubicBezTo>
                <a:cubicBezTo>
                  <a:pt x="10" y="650"/>
                  <a:pt x="10" y="650"/>
                  <a:pt x="10" y="650"/>
                </a:cubicBezTo>
                <a:cubicBezTo>
                  <a:pt x="0" y="634"/>
                  <a:pt x="0" y="634"/>
                  <a:pt x="0" y="634"/>
                </a:cubicBezTo>
                <a:cubicBezTo>
                  <a:pt x="0" y="636"/>
                  <a:pt x="0" y="636"/>
                  <a:pt x="0" y="636"/>
                </a:cubicBezTo>
                <a:cubicBezTo>
                  <a:pt x="10" y="652"/>
                  <a:pt x="10" y="652"/>
                  <a:pt x="10" y="652"/>
                </a:cubicBezTo>
                <a:cubicBezTo>
                  <a:pt x="0" y="713"/>
                  <a:pt x="0" y="713"/>
                  <a:pt x="0" y="713"/>
                </a:cubicBezTo>
                <a:cubicBezTo>
                  <a:pt x="0" y="723"/>
                  <a:pt x="0" y="723"/>
                  <a:pt x="0" y="723"/>
                </a:cubicBezTo>
                <a:cubicBezTo>
                  <a:pt x="11" y="654"/>
                  <a:pt x="11" y="654"/>
                  <a:pt x="11" y="654"/>
                </a:cubicBezTo>
                <a:cubicBezTo>
                  <a:pt x="73" y="749"/>
                  <a:pt x="73" y="749"/>
                  <a:pt x="73" y="749"/>
                </a:cubicBezTo>
                <a:cubicBezTo>
                  <a:pt x="82" y="762"/>
                  <a:pt x="82" y="762"/>
                  <a:pt x="82" y="762"/>
                </a:cubicBezTo>
                <a:cubicBezTo>
                  <a:pt x="80" y="765"/>
                  <a:pt x="78" y="768"/>
                  <a:pt x="78" y="772"/>
                </a:cubicBezTo>
                <a:cubicBezTo>
                  <a:pt x="78" y="777"/>
                  <a:pt x="80" y="781"/>
                  <a:pt x="84" y="783"/>
                </a:cubicBezTo>
                <a:cubicBezTo>
                  <a:pt x="84" y="785"/>
                  <a:pt x="84" y="785"/>
                  <a:pt x="84" y="785"/>
                </a:cubicBezTo>
                <a:cubicBezTo>
                  <a:pt x="9" y="1054"/>
                  <a:pt x="9" y="1054"/>
                  <a:pt x="9" y="1054"/>
                </a:cubicBezTo>
                <a:cubicBezTo>
                  <a:pt x="0" y="1071"/>
                  <a:pt x="0" y="1071"/>
                  <a:pt x="0" y="1071"/>
                </a:cubicBezTo>
                <a:cubicBezTo>
                  <a:pt x="0" y="1074"/>
                  <a:pt x="0" y="1074"/>
                  <a:pt x="0" y="1074"/>
                </a:cubicBezTo>
                <a:cubicBezTo>
                  <a:pt x="10" y="1055"/>
                  <a:pt x="10" y="1055"/>
                  <a:pt x="10" y="1055"/>
                </a:cubicBezTo>
                <a:cubicBezTo>
                  <a:pt x="32" y="1067"/>
                  <a:pt x="32" y="1067"/>
                  <a:pt x="32" y="1067"/>
                </a:cubicBezTo>
                <a:cubicBezTo>
                  <a:pt x="167" y="1140"/>
                  <a:pt x="167" y="1140"/>
                  <a:pt x="167" y="1140"/>
                </a:cubicBezTo>
                <a:cubicBezTo>
                  <a:pt x="167" y="1140"/>
                  <a:pt x="167" y="1140"/>
                  <a:pt x="167" y="1140"/>
                </a:cubicBezTo>
                <a:cubicBezTo>
                  <a:pt x="167" y="1140"/>
                  <a:pt x="167" y="1141"/>
                  <a:pt x="167" y="1141"/>
                </a:cubicBezTo>
                <a:cubicBezTo>
                  <a:pt x="167" y="1141"/>
                  <a:pt x="167" y="1141"/>
                  <a:pt x="167" y="1141"/>
                </a:cubicBezTo>
                <a:cubicBezTo>
                  <a:pt x="167" y="1141"/>
                  <a:pt x="167" y="1141"/>
                  <a:pt x="167" y="1141"/>
                </a:cubicBezTo>
                <a:cubicBezTo>
                  <a:pt x="167" y="1141"/>
                  <a:pt x="167" y="1141"/>
                  <a:pt x="167" y="1141"/>
                </a:cubicBezTo>
                <a:cubicBezTo>
                  <a:pt x="226" y="1174"/>
                  <a:pt x="226" y="1174"/>
                  <a:pt x="226" y="1174"/>
                </a:cubicBezTo>
                <a:cubicBezTo>
                  <a:pt x="99" y="1520"/>
                  <a:pt x="99" y="1520"/>
                  <a:pt x="99" y="1520"/>
                </a:cubicBezTo>
                <a:cubicBezTo>
                  <a:pt x="0" y="1399"/>
                  <a:pt x="0" y="1399"/>
                  <a:pt x="0" y="1399"/>
                </a:cubicBezTo>
                <a:cubicBezTo>
                  <a:pt x="0" y="1401"/>
                  <a:pt x="0" y="1401"/>
                  <a:pt x="0" y="1401"/>
                </a:cubicBezTo>
                <a:cubicBezTo>
                  <a:pt x="99" y="1521"/>
                  <a:pt x="99" y="1521"/>
                  <a:pt x="99" y="1521"/>
                </a:cubicBezTo>
                <a:cubicBezTo>
                  <a:pt x="22" y="1752"/>
                  <a:pt x="22" y="1752"/>
                  <a:pt x="22" y="1752"/>
                </a:cubicBezTo>
                <a:cubicBezTo>
                  <a:pt x="19" y="1760"/>
                  <a:pt x="19" y="1760"/>
                  <a:pt x="19" y="1760"/>
                </a:cubicBezTo>
                <a:cubicBezTo>
                  <a:pt x="0" y="1779"/>
                  <a:pt x="0" y="1779"/>
                  <a:pt x="0" y="1779"/>
                </a:cubicBezTo>
                <a:cubicBezTo>
                  <a:pt x="0" y="1781"/>
                  <a:pt x="0" y="1781"/>
                  <a:pt x="0" y="1781"/>
                </a:cubicBezTo>
                <a:cubicBezTo>
                  <a:pt x="154" y="1627"/>
                  <a:pt x="154" y="1627"/>
                  <a:pt x="154" y="1627"/>
                </a:cubicBezTo>
                <a:cubicBezTo>
                  <a:pt x="155" y="1628"/>
                  <a:pt x="157" y="1628"/>
                  <a:pt x="159" y="1628"/>
                </a:cubicBezTo>
                <a:cubicBezTo>
                  <a:pt x="166" y="1628"/>
                  <a:pt x="172" y="1622"/>
                  <a:pt x="172" y="1615"/>
                </a:cubicBezTo>
                <a:cubicBezTo>
                  <a:pt x="172" y="1614"/>
                  <a:pt x="171" y="1612"/>
                  <a:pt x="171" y="1610"/>
                </a:cubicBezTo>
                <a:cubicBezTo>
                  <a:pt x="304" y="1477"/>
                  <a:pt x="304" y="1477"/>
                  <a:pt x="304" y="1477"/>
                </a:cubicBezTo>
                <a:cubicBezTo>
                  <a:pt x="455" y="1326"/>
                  <a:pt x="455" y="1326"/>
                  <a:pt x="455" y="1326"/>
                </a:cubicBezTo>
                <a:cubicBezTo>
                  <a:pt x="455" y="1326"/>
                  <a:pt x="455" y="1326"/>
                  <a:pt x="455" y="1326"/>
                </a:cubicBezTo>
                <a:cubicBezTo>
                  <a:pt x="502" y="1279"/>
                  <a:pt x="502" y="1279"/>
                  <a:pt x="502" y="1279"/>
                </a:cubicBezTo>
                <a:cubicBezTo>
                  <a:pt x="503" y="1279"/>
                  <a:pt x="503" y="1278"/>
                  <a:pt x="503" y="1278"/>
                </a:cubicBezTo>
                <a:cubicBezTo>
                  <a:pt x="524" y="1173"/>
                  <a:pt x="524" y="1173"/>
                  <a:pt x="524" y="1173"/>
                </a:cubicBezTo>
                <a:cubicBezTo>
                  <a:pt x="524" y="1173"/>
                  <a:pt x="524" y="1173"/>
                  <a:pt x="524" y="1173"/>
                </a:cubicBezTo>
                <a:cubicBezTo>
                  <a:pt x="524" y="1173"/>
                  <a:pt x="524" y="1173"/>
                  <a:pt x="524" y="1173"/>
                </a:cubicBezTo>
                <a:cubicBezTo>
                  <a:pt x="524" y="1173"/>
                  <a:pt x="524" y="1173"/>
                  <a:pt x="524" y="1173"/>
                </a:cubicBezTo>
                <a:cubicBezTo>
                  <a:pt x="524" y="1173"/>
                  <a:pt x="524" y="1173"/>
                  <a:pt x="524" y="1173"/>
                </a:cubicBezTo>
                <a:close/>
                <a:moveTo>
                  <a:pt x="58" y="215"/>
                </a:moveTo>
                <a:cubicBezTo>
                  <a:pt x="43" y="45"/>
                  <a:pt x="43" y="45"/>
                  <a:pt x="43" y="45"/>
                </a:cubicBezTo>
                <a:cubicBezTo>
                  <a:pt x="178" y="181"/>
                  <a:pt x="178" y="181"/>
                  <a:pt x="178" y="181"/>
                </a:cubicBezTo>
                <a:lnTo>
                  <a:pt x="58" y="215"/>
                </a:lnTo>
                <a:close/>
                <a:moveTo>
                  <a:pt x="521" y="1173"/>
                </a:moveTo>
                <a:cubicBezTo>
                  <a:pt x="230" y="1173"/>
                  <a:pt x="230" y="1173"/>
                  <a:pt x="230" y="1173"/>
                </a:cubicBezTo>
                <a:cubicBezTo>
                  <a:pt x="392" y="1055"/>
                  <a:pt x="392" y="1055"/>
                  <a:pt x="392" y="1055"/>
                </a:cubicBezTo>
                <a:lnTo>
                  <a:pt x="521" y="1173"/>
                </a:lnTo>
                <a:close/>
                <a:moveTo>
                  <a:pt x="521" y="1174"/>
                </a:moveTo>
                <a:cubicBezTo>
                  <a:pt x="446" y="1235"/>
                  <a:pt x="446" y="1235"/>
                  <a:pt x="446" y="1235"/>
                </a:cubicBezTo>
                <a:cubicBezTo>
                  <a:pt x="390" y="1281"/>
                  <a:pt x="390" y="1281"/>
                  <a:pt x="390" y="1281"/>
                </a:cubicBezTo>
                <a:cubicBezTo>
                  <a:pt x="257" y="1192"/>
                  <a:pt x="257" y="1192"/>
                  <a:pt x="257" y="1192"/>
                </a:cubicBezTo>
                <a:cubicBezTo>
                  <a:pt x="230" y="1174"/>
                  <a:pt x="230" y="1174"/>
                  <a:pt x="230" y="1174"/>
                </a:cubicBezTo>
                <a:lnTo>
                  <a:pt x="521" y="1174"/>
                </a:lnTo>
                <a:close/>
                <a:moveTo>
                  <a:pt x="395" y="958"/>
                </a:moveTo>
                <a:cubicBezTo>
                  <a:pt x="395" y="959"/>
                  <a:pt x="395" y="959"/>
                  <a:pt x="395" y="959"/>
                </a:cubicBezTo>
                <a:cubicBezTo>
                  <a:pt x="391" y="1052"/>
                  <a:pt x="391" y="1052"/>
                  <a:pt x="391" y="1052"/>
                </a:cubicBezTo>
                <a:cubicBezTo>
                  <a:pt x="100" y="781"/>
                  <a:pt x="100" y="781"/>
                  <a:pt x="100" y="781"/>
                </a:cubicBezTo>
                <a:cubicBezTo>
                  <a:pt x="101" y="780"/>
                  <a:pt x="101" y="780"/>
                  <a:pt x="101" y="779"/>
                </a:cubicBezTo>
                <a:lnTo>
                  <a:pt x="395" y="958"/>
                </a:lnTo>
                <a:close/>
                <a:moveTo>
                  <a:pt x="102" y="778"/>
                </a:moveTo>
                <a:cubicBezTo>
                  <a:pt x="102" y="778"/>
                  <a:pt x="102" y="778"/>
                  <a:pt x="102" y="778"/>
                </a:cubicBezTo>
                <a:cubicBezTo>
                  <a:pt x="294" y="865"/>
                  <a:pt x="294" y="865"/>
                  <a:pt x="294" y="865"/>
                </a:cubicBezTo>
                <a:cubicBezTo>
                  <a:pt x="294" y="865"/>
                  <a:pt x="294" y="865"/>
                  <a:pt x="294" y="865"/>
                </a:cubicBezTo>
                <a:cubicBezTo>
                  <a:pt x="365" y="898"/>
                  <a:pt x="365" y="898"/>
                  <a:pt x="365" y="898"/>
                </a:cubicBezTo>
                <a:cubicBezTo>
                  <a:pt x="482" y="951"/>
                  <a:pt x="482" y="951"/>
                  <a:pt x="482" y="951"/>
                </a:cubicBezTo>
                <a:cubicBezTo>
                  <a:pt x="481" y="953"/>
                  <a:pt x="480" y="955"/>
                  <a:pt x="480" y="957"/>
                </a:cubicBezTo>
                <a:cubicBezTo>
                  <a:pt x="396" y="957"/>
                  <a:pt x="396" y="957"/>
                  <a:pt x="396" y="957"/>
                </a:cubicBezTo>
                <a:lnTo>
                  <a:pt x="102" y="778"/>
                </a:lnTo>
                <a:close/>
                <a:moveTo>
                  <a:pt x="393" y="1052"/>
                </a:moveTo>
                <a:cubicBezTo>
                  <a:pt x="396" y="959"/>
                  <a:pt x="396" y="959"/>
                  <a:pt x="396" y="959"/>
                </a:cubicBezTo>
                <a:cubicBezTo>
                  <a:pt x="480" y="959"/>
                  <a:pt x="480" y="959"/>
                  <a:pt x="480" y="959"/>
                </a:cubicBezTo>
                <a:cubicBezTo>
                  <a:pt x="481" y="963"/>
                  <a:pt x="483" y="966"/>
                  <a:pt x="486" y="968"/>
                </a:cubicBezTo>
                <a:lnTo>
                  <a:pt x="393" y="1052"/>
                </a:lnTo>
                <a:close/>
                <a:moveTo>
                  <a:pt x="485" y="947"/>
                </a:moveTo>
                <a:cubicBezTo>
                  <a:pt x="484" y="948"/>
                  <a:pt x="483" y="949"/>
                  <a:pt x="482" y="950"/>
                </a:cubicBezTo>
                <a:cubicBezTo>
                  <a:pt x="416" y="920"/>
                  <a:pt x="416" y="920"/>
                  <a:pt x="416" y="920"/>
                </a:cubicBezTo>
                <a:cubicBezTo>
                  <a:pt x="422" y="887"/>
                  <a:pt x="422" y="887"/>
                  <a:pt x="422" y="887"/>
                </a:cubicBezTo>
                <a:lnTo>
                  <a:pt x="485" y="947"/>
                </a:lnTo>
                <a:close/>
                <a:moveTo>
                  <a:pt x="439" y="775"/>
                </a:moveTo>
                <a:cubicBezTo>
                  <a:pt x="421" y="884"/>
                  <a:pt x="421" y="884"/>
                  <a:pt x="421" y="884"/>
                </a:cubicBezTo>
                <a:cubicBezTo>
                  <a:pt x="358" y="826"/>
                  <a:pt x="358" y="826"/>
                  <a:pt x="358" y="826"/>
                </a:cubicBezTo>
                <a:lnTo>
                  <a:pt x="439" y="775"/>
                </a:lnTo>
                <a:close/>
                <a:moveTo>
                  <a:pt x="420" y="886"/>
                </a:moveTo>
                <a:cubicBezTo>
                  <a:pt x="415" y="919"/>
                  <a:pt x="415" y="919"/>
                  <a:pt x="415" y="919"/>
                </a:cubicBezTo>
                <a:cubicBezTo>
                  <a:pt x="338" y="884"/>
                  <a:pt x="338" y="884"/>
                  <a:pt x="338" y="884"/>
                </a:cubicBezTo>
                <a:cubicBezTo>
                  <a:pt x="296" y="864"/>
                  <a:pt x="296" y="864"/>
                  <a:pt x="296" y="864"/>
                </a:cubicBezTo>
                <a:cubicBezTo>
                  <a:pt x="356" y="827"/>
                  <a:pt x="356" y="827"/>
                  <a:pt x="356" y="827"/>
                </a:cubicBezTo>
                <a:lnTo>
                  <a:pt x="420" y="886"/>
                </a:lnTo>
                <a:close/>
                <a:moveTo>
                  <a:pt x="355" y="826"/>
                </a:moveTo>
                <a:cubicBezTo>
                  <a:pt x="294" y="864"/>
                  <a:pt x="294" y="864"/>
                  <a:pt x="294" y="864"/>
                </a:cubicBezTo>
                <a:cubicBezTo>
                  <a:pt x="103" y="776"/>
                  <a:pt x="103" y="776"/>
                  <a:pt x="103" y="776"/>
                </a:cubicBezTo>
                <a:cubicBezTo>
                  <a:pt x="103" y="775"/>
                  <a:pt x="103" y="774"/>
                  <a:pt x="103" y="772"/>
                </a:cubicBezTo>
                <a:cubicBezTo>
                  <a:pt x="103" y="772"/>
                  <a:pt x="103" y="772"/>
                  <a:pt x="103" y="771"/>
                </a:cubicBezTo>
                <a:cubicBezTo>
                  <a:pt x="297" y="771"/>
                  <a:pt x="297" y="771"/>
                  <a:pt x="297" y="771"/>
                </a:cubicBezTo>
                <a:cubicBezTo>
                  <a:pt x="298" y="772"/>
                  <a:pt x="298" y="772"/>
                  <a:pt x="298" y="772"/>
                </a:cubicBezTo>
                <a:lnTo>
                  <a:pt x="355" y="826"/>
                </a:lnTo>
                <a:close/>
                <a:moveTo>
                  <a:pt x="334" y="804"/>
                </a:moveTo>
                <a:cubicBezTo>
                  <a:pt x="299" y="771"/>
                  <a:pt x="299" y="771"/>
                  <a:pt x="299" y="771"/>
                </a:cubicBezTo>
                <a:cubicBezTo>
                  <a:pt x="402" y="551"/>
                  <a:pt x="402" y="551"/>
                  <a:pt x="402" y="551"/>
                </a:cubicBezTo>
                <a:lnTo>
                  <a:pt x="334" y="804"/>
                </a:lnTo>
                <a:close/>
                <a:moveTo>
                  <a:pt x="196" y="198"/>
                </a:moveTo>
                <a:cubicBezTo>
                  <a:pt x="216" y="219"/>
                  <a:pt x="216" y="219"/>
                  <a:pt x="216" y="219"/>
                </a:cubicBezTo>
                <a:cubicBezTo>
                  <a:pt x="214" y="221"/>
                  <a:pt x="212" y="225"/>
                  <a:pt x="212" y="228"/>
                </a:cubicBezTo>
                <a:cubicBezTo>
                  <a:pt x="212" y="235"/>
                  <a:pt x="218" y="241"/>
                  <a:pt x="225" y="241"/>
                </a:cubicBezTo>
                <a:cubicBezTo>
                  <a:pt x="226" y="241"/>
                  <a:pt x="226" y="241"/>
                  <a:pt x="227" y="241"/>
                </a:cubicBezTo>
                <a:cubicBezTo>
                  <a:pt x="238" y="304"/>
                  <a:pt x="238" y="304"/>
                  <a:pt x="238" y="304"/>
                </a:cubicBezTo>
                <a:cubicBezTo>
                  <a:pt x="181" y="324"/>
                  <a:pt x="181" y="324"/>
                  <a:pt x="181" y="324"/>
                </a:cubicBezTo>
                <a:cubicBezTo>
                  <a:pt x="69" y="365"/>
                  <a:pt x="69" y="365"/>
                  <a:pt x="69" y="365"/>
                </a:cubicBezTo>
                <a:lnTo>
                  <a:pt x="196" y="198"/>
                </a:lnTo>
                <a:close/>
                <a:moveTo>
                  <a:pt x="67" y="367"/>
                </a:moveTo>
                <a:cubicBezTo>
                  <a:pt x="235" y="306"/>
                  <a:pt x="235" y="306"/>
                  <a:pt x="235" y="306"/>
                </a:cubicBezTo>
                <a:cubicBezTo>
                  <a:pt x="133" y="401"/>
                  <a:pt x="133" y="401"/>
                  <a:pt x="133" y="401"/>
                </a:cubicBezTo>
                <a:cubicBezTo>
                  <a:pt x="133" y="401"/>
                  <a:pt x="133" y="401"/>
                  <a:pt x="133" y="401"/>
                </a:cubicBezTo>
                <a:cubicBezTo>
                  <a:pt x="37" y="490"/>
                  <a:pt x="37" y="490"/>
                  <a:pt x="37" y="490"/>
                </a:cubicBezTo>
                <a:lnTo>
                  <a:pt x="67" y="367"/>
                </a:lnTo>
                <a:close/>
                <a:moveTo>
                  <a:pt x="37" y="493"/>
                </a:moveTo>
                <a:cubicBezTo>
                  <a:pt x="134" y="403"/>
                  <a:pt x="134" y="403"/>
                  <a:pt x="134" y="403"/>
                </a:cubicBezTo>
                <a:cubicBezTo>
                  <a:pt x="404" y="543"/>
                  <a:pt x="404" y="543"/>
                  <a:pt x="404" y="543"/>
                </a:cubicBezTo>
                <a:cubicBezTo>
                  <a:pt x="391" y="553"/>
                  <a:pt x="391" y="553"/>
                  <a:pt x="391" y="553"/>
                </a:cubicBezTo>
                <a:cubicBezTo>
                  <a:pt x="233" y="666"/>
                  <a:pt x="233" y="666"/>
                  <a:pt x="233" y="666"/>
                </a:cubicBezTo>
                <a:lnTo>
                  <a:pt x="37" y="493"/>
                </a:lnTo>
                <a:close/>
                <a:moveTo>
                  <a:pt x="403" y="546"/>
                </a:moveTo>
                <a:cubicBezTo>
                  <a:pt x="297" y="770"/>
                  <a:pt x="297" y="770"/>
                  <a:pt x="297" y="770"/>
                </a:cubicBezTo>
                <a:cubicBezTo>
                  <a:pt x="103" y="770"/>
                  <a:pt x="103" y="770"/>
                  <a:pt x="103" y="770"/>
                </a:cubicBezTo>
                <a:cubicBezTo>
                  <a:pt x="103" y="767"/>
                  <a:pt x="102" y="765"/>
                  <a:pt x="100" y="763"/>
                </a:cubicBezTo>
                <a:lnTo>
                  <a:pt x="403" y="546"/>
                </a:lnTo>
                <a:close/>
                <a:moveTo>
                  <a:pt x="99" y="782"/>
                </a:moveTo>
                <a:cubicBezTo>
                  <a:pt x="281" y="951"/>
                  <a:pt x="281" y="951"/>
                  <a:pt x="281" y="951"/>
                </a:cubicBezTo>
                <a:cubicBezTo>
                  <a:pt x="196" y="951"/>
                  <a:pt x="196" y="951"/>
                  <a:pt x="196" y="951"/>
                </a:cubicBezTo>
                <a:cubicBezTo>
                  <a:pt x="97" y="783"/>
                  <a:pt x="97" y="783"/>
                  <a:pt x="97" y="783"/>
                </a:cubicBezTo>
                <a:cubicBezTo>
                  <a:pt x="98" y="783"/>
                  <a:pt x="98" y="782"/>
                  <a:pt x="99" y="782"/>
                </a:cubicBezTo>
                <a:close/>
                <a:moveTo>
                  <a:pt x="38" y="955"/>
                </a:moveTo>
                <a:cubicBezTo>
                  <a:pt x="86" y="784"/>
                  <a:pt x="86" y="784"/>
                  <a:pt x="86" y="784"/>
                </a:cubicBezTo>
                <a:cubicBezTo>
                  <a:pt x="87" y="784"/>
                  <a:pt x="89" y="785"/>
                  <a:pt x="91" y="785"/>
                </a:cubicBezTo>
                <a:cubicBezTo>
                  <a:pt x="92" y="785"/>
                  <a:pt x="94" y="785"/>
                  <a:pt x="95" y="784"/>
                </a:cubicBezTo>
                <a:cubicBezTo>
                  <a:pt x="195" y="952"/>
                  <a:pt x="195" y="952"/>
                  <a:pt x="195" y="952"/>
                </a:cubicBezTo>
                <a:cubicBezTo>
                  <a:pt x="11" y="1052"/>
                  <a:pt x="11" y="1052"/>
                  <a:pt x="11" y="1052"/>
                </a:cubicBezTo>
                <a:lnTo>
                  <a:pt x="38" y="955"/>
                </a:lnTo>
                <a:close/>
                <a:moveTo>
                  <a:pt x="167" y="1139"/>
                </a:moveTo>
                <a:cubicBezTo>
                  <a:pt x="67" y="1084"/>
                  <a:pt x="67" y="1084"/>
                  <a:pt x="67" y="1084"/>
                </a:cubicBezTo>
                <a:cubicBezTo>
                  <a:pt x="12" y="1054"/>
                  <a:pt x="12" y="1054"/>
                  <a:pt x="12" y="1054"/>
                </a:cubicBezTo>
                <a:cubicBezTo>
                  <a:pt x="195" y="953"/>
                  <a:pt x="195" y="953"/>
                  <a:pt x="195" y="953"/>
                </a:cubicBezTo>
                <a:cubicBezTo>
                  <a:pt x="190" y="986"/>
                  <a:pt x="190" y="986"/>
                  <a:pt x="190" y="986"/>
                </a:cubicBezTo>
                <a:lnTo>
                  <a:pt x="167" y="1139"/>
                </a:lnTo>
                <a:close/>
                <a:moveTo>
                  <a:pt x="197" y="953"/>
                </a:moveTo>
                <a:cubicBezTo>
                  <a:pt x="282" y="953"/>
                  <a:pt x="282" y="953"/>
                  <a:pt x="282" y="953"/>
                </a:cubicBezTo>
                <a:cubicBezTo>
                  <a:pt x="391" y="1054"/>
                  <a:pt x="391" y="1054"/>
                  <a:pt x="391" y="1054"/>
                </a:cubicBezTo>
                <a:cubicBezTo>
                  <a:pt x="168" y="1139"/>
                  <a:pt x="168" y="1139"/>
                  <a:pt x="168" y="1139"/>
                </a:cubicBezTo>
                <a:lnTo>
                  <a:pt x="197" y="953"/>
                </a:lnTo>
                <a:close/>
                <a:moveTo>
                  <a:pt x="169" y="1140"/>
                </a:moveTo>
                <a:cubicBezTo>
                  <a:pt x="248" y="1110"/>
                  <a:pt x="248" y="1110"/>
                  <a:pt x="248" y="1110"/>
                </a:cubicBezTo>
                <a:cubicBezTo>
                  <a:pt x="387" y="1057"/>
                  <a:pt x="387" y="1057"/>
                  <a:pt x="387" y="1057"/>
                </a:cubicBezTo>
                <a:cubicBezTo>
                  <a:pt x="227" y="1172"/>
                  <a:pt x="227" y="1172"/>
                  <a:pt x="227" y="1172"/>
                </a:cubicBezTo>
                <a:lnTo>
                  <a:pt x="169" y="1140"/>
                </a:lnTo>
                <a:close/>
                <a:moveTo>
                  <a:pt x="228" y="1174"/>
                </a:moveTo>
                <a:cubicBezTo>
                  <a:pt x="389" y="1282"/>
                  <a:pt x="389" y="1282"/>
                  <a:pt x="389" y="1282"/>
                </a:cubicBezTo>
                <a:cubicBezTo>
                  <a:pt x="125" y="1499"/>
                  <a:pt x="125" y="1499"/>
                  <a:pt x="125" y="1499"/>
                </a:cubicBezTo>
                <a:cubicBezTo>
                  <a:pt x="101" y="1519"/>
                  <a:pt x="101" y="1519"/>
                  <a:pt x="101" y="1519"/>
                </a:cubicBezTo>
                <a:lnTo>
                  <a:pt x="228" y="1174"/>
                </a:lnTo>
                <a:close/>
                <a:moveTo>
                  <a:pt x="21" y="1758"/>
                </a:moveTo>
                <a:cubicBezTo>
                  <a:pt x="100" y="1523"/>
                  <a:pt x="100" y="1523"/>
                  <a:pt x="100" y="1523"/>
                </a:cubicBezTo>
                <a:cubicBezTo>
                  <a:pt x="152" y="1605"/>
                  <a:pt x="152" y="1605"/>
                  <a:pt x="152" y="1605"/>
                </a:cubicBezTo>
                <a:cubicBezTo>
                  <a:pt x="148" y="1607"/>
                  <a:pt x="146" y="1611"/>
                  <a:pt x="146" y="1615"/>
                </a:cubicBezTo>
                <a:cubicBezTo>
                  <a:pt x="146" y="1620"/>
                  <a:pt x="149" y="1624"/>
                  <a:pt x="153" y="1626"/>
                </a:cubicBezTo>
                <a:lnTo>
                  <a:pt x="21" y="1758"/>
                </a:lnTo>
                <a:close/>
                <a:moveTo>
                  <a:pt x="170" y="1609"/>
                </a:moveTo>
                <a:cubicBezTo>
                  <a:pt x="168" y="1605"/>
                  <a:pt x="164" y="1603"/>
                  <a:pt x="159" y="1603"/>
                </a:cubicBezTo>
                <a:cubicBezTo>
                  <a:pt x="157" y="1603"/>
                  <a:pt x="155" y="1603"/>
                  <a:pt x="153" y="1604"/>
                </a:cubicBezTo>
                <a:cubicBezTo>
                  <a:pt x="101" y="1522"/>
                  <a:pt x="101" y="1522"/>
                  <a:pt x="101" y="1522"/>
                </a:cubicBezTo>
                <a:cubicBezTo>
                  <a:pt x="172" y="1506"/>
                  <a:pt x="172" y="1506"/>
                  <a:pt x="172" y="1506"/>
                </a:cubicBezTo>
                <a:cubicBezTo>
                  <a:pt x="301" y="1478"/>
                  <a:pt x="301" y="1478"/>
                  <a:pt x="301" y="1478"/>
                </a:cubicBezTo>
                <a:lnTo>
                  <a:pt x="170" y="1609"/>
                </a:lnTo>
                <a:close/>
                <a:moveTo>
                  <a:pt x="303" y="1476"/>
                </a:moveTo>
                <a:cubicBezTo>
                  <a:pt x="102" y="1520"/>
                  <a:pt x="102" y="1520"/>
                  <a:pt x="102" y="1520"/>
                </a:cubicBezTo>
                <a:cubicBezTo>
                  <a:pt x="390" y="1283"/>
                  <a:pt x="390" y="1283"/>
                  <a:pt x="390" y="1283"/>
                </a:cubicBezTo>
                <a:cubicBezTo>
                  <a:pt x="454" y="1325"/>
                  <a:pt x="454" y="1325"/>
                  <a:pt x="454" y="1325"/>
                </a:cubicBezTo>
                <a:lnTo>
                  <a:pt x="303" y="1476"/>
                </a:lnTo>
                <a:close/>
                <a:moveTo>
                  <a:pt x="501" y="1278"/>
                </a:moveTo>
                <a:cubicBezTo>
                  <a:pt x="455" y="1324"/>
                  <a:pt x="455" y="1324"/>
                  <a:pt x="455" y="1324"/>
                </a:cubicBezTo>
                <a:cubicBezTo>
                  <a:pt x="392" y="1282"/>
                  <a:pt x="392" y="1282"/>
                  <a:pt x="392" y="1282"/>
                </a:cubicBezTo>
                <a:cubicBezTo>
                  <a:pt x="522" y="1175"/>
                  <a:pt x="522" y="1175"/>
                  <a:pt x="522" y="1175"/>
                </a:cubicBezTo>
                <a:lnTo>
                  <a:pt x="501" y="1278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7" name="直角三角形 6"/>
          <p:cNvSpPr/>
          <p:nvPr userDrawn="1"/>
        </p:nvSpPr>
        <p:spPr>
          <a:xfrm rot="10800000">
            <a:off x="5527040" y="1089658"/>
            <a:ext cx="132080" cy="87632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22648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内容与标题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 rot="5400000">
            <a:off x="8326120" y="2992120"/>
            <a:ext cx="6858000" cy="873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3600" b="1"/>
          </a:p>
        </p:txBody>
      </p:sp>
      <p:sp>
        <p:nvSpPr>
          <p:cNvPr id="10" name="Freeform 6"/>
          <p:cNvSpPr>
            <a:spLocks noEditPoints="1"/>
          </p:cNvSpPr>
          <p:nvPr userDrawn="1"/>
        </p:nvSpPr>
        <p:spPr bwMode="auto">
          <a:xfrm rot="10800000" flipV="1">
            <a:off x="11318240" y="981710"/>
            <a:ext cx="883121" cy="2950210"/>
          </a:xfrm>
          <a:custGeom>
            <a:avLst/>
            <a:gdLst>
              <a:gd name="T0" fmla="*/ 94 w 524"/>
              <a:gd name="T1" fmla="*/ 1264 h 1781"/>
              <a:gd name="T2" fmla="*/ 69 w 524"/>
              <a:gd name="T3" fmla="*/ 769 h 1781"/>
              <a:gd name="T4" fmla="*/ 67 w 524"/>
              <a:gd name="T5" fmla="*/ 769 h 1781"/>
              <a:gd name="T6" fmla="*/ 524 w 524"/>
              <a:gd name="T7" fmla="*/ 1173 h 1781"/>
              <a:gd name="T8" fmla="*/ 487 w 524"/>
              <a:gd name="T9" fmla="*/ 969 h 1781"/>
              <a:gd name="T10" fmla="*/ 422 w 524"/>
              <a:gd name="T11" fmla="*/ 886 h 1781"/>
              <a:gd name="T12" fmla="*/ 439 w 524"/>
              <a:gd name="T13" fmla="*/ 773 h 1781"/>
              <a:gd name="T14" fmla="*/ 406 w 524"/>
              <a:gd name="T15" fmla="*/ 543 h 1781"/>
              <a:gd name="T16" fmla="*/ 405 w 524"/>
              <a:gd name="T17" fmla="*/ 543 h 1781"/>
              <a:gd name="T18" fmla="*/ 239 w 524"/>
              <a:gd name="T19" fmla="*/ 305 h 1781"/>
              <a:gd name="T20" fmla="*/ 225 w 524"/>
              <a:gd name="T21" fmla="*/ 216 h 1781"/>
              <a:gd name="T22" fmla="*/ 0 w 524"/>
              <a:gd name="T23" fmla="*/ 0 h 1781"/>
              <a:gd name="T24" fmla="*/ 0 w 524"/>
              <a:gd name="T25" fmla="*/ 233 h 1781"/>
              <a:gd name="T26" fmla="*/ 66 w 524"/>
              <a:gd name="T27" fmla="*/ 366 h 1781"/>
              <a:gd name="T28" fmla="*/ 35 w 524"/>
              <a:gd name="T29" fmla="*/ 493 h 1781"/>
              <a:gd name="T30" fmla="*/ 99 w 524"/>
              <a:gd name="T31" fmla="*/ 762 h 1781"/>
              <a:gd name="T32" fmla="*/ 35 w 524"/>
              <a:gd name="T33" fmla="*/ 510 h 1781"/>
              <a:gd name="T34" fmla="*/ 0 w 524"/>
              <a:gd name="T35" fmla="*/ 492 h 1781"/>
              <a:gd name="T36" fmla="*/ 0 w 524"/>
              <a:gd name="T37" fmla="*/ 616 h 1781"/>
              <a:gd name="T38" fmla="*/ 10 w 524"/>
              <a:gd name="T39" fmla="*/ 652 h 1781"/>
              <a:gd name="T40" fmla="*/ 82 w 524"/>
              <a:gd name="T41" fmla="*/ 762 h 1781"/>
              <a:gd name="T42" fmla="*/ 0 w 524"/>
              <a:gd name="T43" fmla="*/ 1071 h 1781"/>
              <a:gd name="T44" fmla="*/ 167 w 524"/>
              <a:gd name="T45" fmla="*/ 1140 h 1781"/>
              <a:gd name="T46" fmla="*/ 226 w 524"/>
              <a:gd name="T47" fmla="*/ 1174 h 1781"/>
              <a:gd name="T48" fmla="*/ 22 w 524"/>
              <a:gd name="T49" fmla="*/ 1752 h 1781"/>
              <a:gd name="T50" fmla="*/ 159 w 524"/>
              <a:gd name="T51" fmla="*/ 1628 h 1781"/>
              <a:gd name="T52" fmla="*/ 455 w 524"/>
              <a:gd name="T53" fmla="*/ 1326 h 1781"/>
              <a:gd name="T54" fmla="*/ 524 w 524"/>
              <a:gd name="T55" fmla="*/ 1173 h 1781"/>
              <a:gd name="T56" fmla="*/ 178 w 524"/>
              <a:gd name="T57" fmla="*/ 181 h 1781"/>
              <a:gd name="T58" fmla="*/ 521 w 524"/>
              <a:gd name="T59" fmla="*/ 1173 h 1781"/>
              <a:gd name="T60" fmla="*/ 230 w 524"/>
              <a:gd name="T61" fmla="*/ 1174 h 1781"/>
              <a:gd name="T62" fmla="*/ 100 w 524"/>
              <a:gd name="T63" fmla="*/ 781 h 1781"/>
              <a:gd name="T64" fmla="*/ 294 w 524"/>
              <a:gd name="T65" fmla="*/ 865 h 1781"/>
              <a:gd name="T66" fmla="*/ 396 w 524"/>
              <a:gd name="T67" fmla="*/ 957 h 1781"/>
              <a:gd name="T68" fmla="*/ 486 w 524"/>
              <a:gd name="T69" fmla="*/ 968 h 1781"/>
              <a:gd name="T70" fmla="*/ 422 w 524"/>
              <a:gd name="T71" fmla="*/ 887 h 1781"/>
              <a:gd name="T72" fmla="*/ 439 w 524"/>
              <a:gd name="T73" fmla="*/ 775 h 1781"/>
              <a:gd name="T74" fmla="*/ 356 w 524"/>
              <a:gd name="T75" fmla="*/ 827 h 1781"/>
              <a:gd name="T76" fmla="*/ 103 w 524"/>
              <a:gd name="T77" fmla="*/ 772 h 1781"/>
              <a:gd name="T78" fmla="*/ 334 w 524"/>
              <a:gd name="T79" fmla="*/ 804 h 1781"/>
              <a:gd name="T80" fmla="*/ 216 w 524"/>
              <a:gd name="T81" fmla="*/ 219 h 1781"/>
              <a:gd name="T82" fmla="*/ 181 w 524"/>
              <a:gd name="T83" fmla="*/ 324 h 1781"/>
              <a:gd name="T84" fmla="*/ 133 w 524"/>
              <a:gd name="T85" fmla="*/ 401 h 1781"/>
              <a:gd name="T86" fmla="*/ 134 w 524"/>
              <a:gd name="T87" fmla="*/ 403 h 1781"/>
              <a:gd name="T88" fmla="*/ 403 w 524"/>
              <a:gd name="T89" fmla="*/ 546 h 1781"/>
              <a:gd name="T90" fmla="*/ 99 w 524"/>
              <a:gd name="T91" fmla="*/ 782 h 1781"/>
              <a:gd name="T92" fmla="*/ 38 w 524"/>
              <a:gd name="T93" fmla="*/ 955 h 1781"/>
              <a:gd name="T94" fmla="*/ 11 w 524"/>
              <a:gd name="T95" fmla="*/ 1052 h 1781"/>
              <a:gd name="T96" fmla="*/ 195 w 524"/>
              <a:gd name="T97" fmla="*/ 953 h 1781"/>
              <a:gd name="T98" fmla="*/ 391 w 524"/>
              <a:gd name="T99" fmla="*/ 1054 h 1781"/>
              <a:gd name="T100" fmla="*/ 387 w 524"/>
              <a:gd name="T101" fmla="*/ 1057 h 1781"/>
              <a:gd name="T102" fmla="*/ 125 w 524"/>
              <a:gd name="T103" fmla="*/ 1499 h 1781"/>
              <a:gd name="T104" fmla="*/ 152 w 524"/>
              <a:gd name="T105" fmla="*/ 1605 h 1781"/>
              <a:gd name="T106" fmla="*/ 159 w 524"/>
              <a:gd name="T107" fmla="*/ 1603 h 1781"/>
              <a:gd name="T108" fmla="*/ 170 w 524"/>
              <a:gd name="T109" fmla="*/ 1609 h 1781"/>
              <a:gd name="T110" fmla="*/ 303 w 524"/>
              <a:gd name="T111" fmla="*/ 1476 h 1781"/>
              <a:gd name="T112" fmla="*/ 501 w 524"/>
              <a:gd name="T113" fmla="*/ 1278 h 17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24" h="1781">
                <a:moveTo>
                  <a:pt x="96" y="1264"/>
                </a:moveTo>
                <a:cubicBezTo>
                  <a:pt x="96" y="1264"/>
                  <a:pt x="96" y="1263"/>
                  <a:pt x="96" y="1263"/>
                </a:cubicBezTo>
                <a:cubicBezTo>
                  <a:pt x="0" y="1178"/>
                  <a:pt x="0" y="1178"/>
                  <a:pt x="0" y="1178"/>
                </a:cubicBezTo>
                <a:cubicBezTo>
                  <a:pt x="0" y="1180"/>
                  <a:pt x="0" y="1180"/>
                  <a:pt x="0" y="1180"/>
                </a:cubicBezTo>
                <a:cubicBezTo>
                  <a:pt x="94" y="1264"/>
                  <a:pt x="94" y="1264"/>
                  <a:pt x="94" y="1264"/>
                </a:cubicBezTo>
                <a:cubicBezTo>
                  <a:pt x="0" y="1327"/>
                  <a:pt x="0" y="1327"/>
                  <a:pt x="0" y="1327"/>
                </a:cubicBezTo>
                <a:cubicBezTo>
                  <a:pt x="0" y="1328"/>
                  <a:pt x="0" y="1328"/>
                  <a:pt x="0" y="1328"/>
                </a:cubicBezTo>
                <a:cubicBezTo>
                  <a:pt x="96" y="1264"/>
                  <a:pt x="96" y="1264"/>
                  <a:pt x="96" y="1264"/>
                </a:cubicBezTo>
                <a:cubicBezTo>
                  <a:pt x="96" y="1264"/>
                  <a:pt x="96" y="1264"/>
                  <a:pt x="96" y="1264"/>
                </a:cubicBezTo>
                <a:close/>
                <a:moveTo>
                  <a:pt x="69" y="769"/>
                </a:moveTo>
                <a:cubicBezTo>
                  <a:pt x="69" y="769"/>
                  <a:pt x="69" y="769"/>
                  <a:pt x="69" y="769"/>
                </a:cubicBezTo>
                <a:cubicBezTo>
                  <a:pt x="69" y="769"/>
                  <a:pt x="69" y="768"/>
                  <a:pt x="69" y="768"/>
                </a:cubicBezTo>
                <a:cubicBezTo>
                  <a:pt x="0" y="745"/>
                  <a:pt x="0" y="745"/>
                  <a:pt x="0" y="745"/>
                </a:cubicBezTo>
                <a:cubicBezTo>
                  <a:pt x="0" y="746"/>
                  <a:pt x="0" y="746"/>
                  <a:pt x="0" y="746"/>
                </a:cubicBezTo>
                <a:cubicBezTo>
                  <a:pt x="67" y="769"/>
                  <a:pt x="67" y="769"/>
                  <a:pt x="67" y="769"/>
                </a:cubicBezTo>
                <a:cubicBezTo>
                  <a:pt x="0" y="887"/>
                  <a:pt x="0" y="887"/>
                  <a:pt x="0" y="887"/>
                </a:cubicBezTo>
                <a:cubicBezTo>
                  <a:pt x="0" y="890"/>
                  <a:pt x="0" y="890"/>
                  <a:pt x="0" y="890"/>
                </a:cubicBezTo>
                <a:cubicBezTo>
                  <a:pt x="69" y="769"/>
                  <a:pt x="69" y="769"/>
                  <a:pt x="69" y="769"/>
                </a:cubicBezTo>
                <a:cubicBezTo>
                  <a:pt x="69" y="769"/>
                  <a:pt x="69" y="769"/>
                  <a:pt x="69" y="769"/>
                </a:cubicBezTo>
                <a:close/>
                <a:moveTo>
                  <a:pt x="524" y="1173"/>
                </a:moveTo>
                <a:cubicBezTo>
                  <a:pt x="524" y="1173"/>
                  <a:pt x="524" y="1173"/>
                  <a:pt x="524" y="1173"/>
                </a:cubicBezTo>
                <a:cubicBezTo>
                  <a:pt x="524" y="1173"/>
                  <a:pt x="524" y="1173"/>
                  <a:pt x="524" y="1173"/>
                </a:cubicBezTo>
                <a:cubicBezTo>
                  <a:pt x="523" y="1173"/>
                  <a:pt x="523" y="1173"/>
                  <a:pt x="523" y="1173"/>
                </a:cubicBezTo>
                <a:cubicBezTo>
                  <a:pt x="393" y="1054"/>
                  <a:pt x="393" y="1054"/>
                  <a:pt x="393" y="1054"/>
                </a:cubicBezTo>
                <a:cubicBezTo>
                  <a:pt x="487" y="969"/>
                  <a:pt x="487" y="969"/>
                  <a:pt x="487" y="969"/>
                </a:cubicBezTo>
                <a:cubicBezTo>
                  <a:pt x="489" y="970"/>
                  <a:pt x="491" y="970"/>
                  <a:pt x="493" y="970"/>
                </a:cubicBezTo>
                <a:cubicBezTo>
                  <a:pt x="500" y="970"/>
                  <a:pt x="506" y="964"/>
                  <a:pt x="506" y="957"/>
                </a:cubicBezTo>
                <a:cubicBezTo>
                  <a:pt x="506" y="950"/>
                  <a:pt x="500" y="944"/>
                  <a:pt x="493" y="944"/>
                </a:cubicBezTo>
                <a:cubicBezTo>
                  <a:pt x="491" y="944"/>
                  <a:pt x="488" y="945"/>
                  <a:pt x="487" y="946"/>
                </a:cubicBezTo>
                <a:cubicBezTo>
                  <a:pt x="422" y="886"/>
                  <a:pt x="422" y="886"/>
                  <a:pt x="422" y="886"/>
                </a:cubicBezTo>
                <a:cubicBezTo>
                  <a:pt x="441" y="774"/>
                  <a:pt x="441" y="774"/>
                  <a:pt x="441" y="774"/>
                </a:cubicBezTo>
                <a:cubicBezTo>
                  <a:pt x="441" y="774"/>
                  <a:pt x="441" y="774"/>
                  <a:pt x="441" y="774"/>
                </a:cubicBezTo>
                <a:cubicBezTo>
                  <a:pt x="441" y="774"/>
                  <a:pt x="441" y="774"/>
                  <a:pt x="441" y="774"/>
                </a:cubicBezTo>
                <a:cubicBezTo>
                  <a:pt x="441" y="773"/>
                  <a:pt x="440" y="773"/>
                  <a:pt x="440" y="773"/>
                </a:cubicBezTo>
                <a:cubicBezTo>
                  <a:pt x="440" y="773"/>
                  <a:pt x="439" y="773"/>
                  <a:pt x="439" y="773"/>
                </a:cubicBezTo>
                <a:cubicBezTo>
                  <a:pt x="357" y="825"/>
                  <a:pt x="357" y="825"/>
                  <a:pt x="357" y="825"/>
                </a:cubicBezTo>
                <a:cubicBezTo>
                  <a:pt x="336" y="805"/>
                  <a:pt x="336" y="805"/>
                  <a:pt x="336" y="805"/>
                </a:cubicBezTo>
                <a:cubicBezTo>
                  <a:pt x="406" y="544"/>
                  <a:pt x="406" y="544"/>
                  <a:pt x="406" y="544"/>
                </a:cubicBezTo>
                <a:cubicBezTo>
                  <a:pt x="406" y="543"/>
                  <a:pt x="406" y="543"/>
                  <a:pt x="406" y="543"/>
                </a:cubicBezTo>
                <a:cubicBezTo>
                  <a:pt x="406" y="543"/>
                  <a:pt x="406" y="543"/>
                  <a:pt x="406" y="543"/>
                </a:cubicBezTo>
                <a:cubicBezTo>
                  <a:pt x="406" y="543"/>
                  <a:pt x="406" y="543"/>
                  <a:pt x="406" y="543"/>
                </a:cubicBezTo>
                <a:cubicBezTo>
                  <a:pt x="406" y="543"/>
                  <a:pt x="406" y="543"/>
                  <a:pt x="406" y="543"/>
                </a:cubicBezTo>
                <a:cubicBezTo>
                  <a:pt x="406" y="543"/>
                  <a:pt x="406" y="543"/>
                  <a:pt x="406" y="543"/>
                </a:cubicBezTo>
                <a:cubicBezTo>
                  <a:pt x="406" y="543"/>
                  <a:pt x="406" y="543"/>
                  <a:pt x="405" y="543"/>
                </a:cubicBezTo>
                <a:cubicBezTo>
                  <a:pt x="405" y="543"/>
                  <a:pt x="405" y="543"/>
                  <a:pt x="405" y="543"/>
                </a:cubicBezTo>
                <a:cubicBezTo>
                  <a:pt x="135" y="402"/>
                  <a:pt x="135" y="402"/>
                  <a:pt x="135" y="402"/>
                </a:cubicBezTo>
                <a:cubicBezTo>
                  <a:pt x="239" y="305"/>
                  <a:pt x="239" y="305"/>
                  <a:pt x="239" y="305"/>
                </a:cubicBezTo>
                <a:cubicBezTo>
                  <a:pt x="239" y="305"/>
                  <a:pt x="239" y="305"/>
                  <a:pt x="239" y="305"/>
                </a:cubicBezTo>
                <a:cubicBezTo>
                  <a:pt x="239" y="305"/>
                  <a:pt x="239" y="305"/>
                  <a:pt x="239" y="305"/>
                </a:cubicBezTo>
                <a:cubicBezTo>
                  <a:pt x="239" y="305"/>
                  <a:pt x="239" y="305"/>
                  <a:pt x="239" y="305"/>
                </a:cubicBezTo>
                <a:cubicBezTo>
                  <a:pt x="239" y="305"/>
                  <a:pt x="239" y="305"/>
                  <a:pt x="239" y="305"/>
                </a:cubicBezTo>
                <a:cubicBezTo>
                  <a:pt x="239" y="304"/>
                  <a:pt x="239" y="304"/>
                  <a:pt x="239" y="304"/>
                </a:cubicBezTo>
                <a:cubicBezTo>
                  <a:pt x="229" y="241"/>
                  <a:pt x="229" y="241"/>
                  <a:pt x="229" y="241"/>
                </a:cubicBezTo>
                <a:cubicBezTo>
                  <a:pt x="234" y="239"/>
                  <a:pt x="238" y="234"/>
                  <a:pt x="238" y="228"/>
                </a:cubicBezTo>
                <a:cubicBezTo>
                  <a:pt x="238" y="221"/>
                  <a:pt x="232" y="216"/>
                  <a:pt x="225" y="216"/>
                </a:cubicBezTo>
                <a:cubicBezTo>
                  <a:pt x="222" y="216"/>
                  <a:pt x="220" y="216"/>
                  <a:pt x="218" y="218"/>
                </a:cubicBezTo>
                <a:cubicBezTo>
                  <a:pt x="197" y="197"/>
                  <a:pt x="197" y="197"/>
                  <a:pt x="197" y="197"/>
                </a:cubicBezTo>
                <a:cubicBezTo>
                  <a:pt x="197" y="197"/>
                  <a:pt x="197" y="197"/>
                  <a:pt x="197" y="197"/>
                </a:cubicBezTo>
                <a:cubicBezTo>
                  <a:pt x="197" y="197"/>
                  <a:pt x="197" y="197"/>
                  <a:pt x="196" y="197"/>
                </a:cubicBezTo>
                <a:cubicBezTo>
                  <a:pt x="0" y="0"/>
                  <a:pt x="0" y="0"/>
                  <a:pt x="0" y="0"/>
                </a:cubicBezTo>
                <a:cubicBezTo>
                  <a:pt x="0" y="2"/>
                  <a:pt x="0" y="2"/>
                  <a:pt x="0" y="2"/>
                </a:cubicBezTo>
                <a:cubicBezTo>
                  <a:pt x="41" y="43"/>
                  <a:pt x="41" y="43"/>
                  <a:pt x="41" y="43"/>
                </a:cubicBezTo>
                <a:cubicBezTo>
                  <a:pt x="56" y="216"/>
                  <a:pt x="56" y="216"/>
                  <a:pt x="56" y="216"/>
                </a:cubicBezTo>
                <a:cubicBezTo>
                  <a:pt x="0" y="232"/>
                  <a:pt x="0" y="232"/>
                  <a:pt x="0" y="232"/>
                </a:cubicBezTo>
                <a:cubicBezTo>
                  <a:pt x="0" y="233"/>
                  <a:pt x="0" y="233"/>
                  <a:pt x="0" y="233"/>
                </a:cubicBezTo>
                <a:cubicBezTo>
                  <a:pt x="57" y="217"/>
                  <a:pt x="57" y="217"/>
                  <a:pt x="57" y="217"/>
                </a:cubicBezTo>
                <a:cubicBezTo>
                  <a:pt x="57" y="217"/>
                  <a:pt x="57" y="217"/>
                  <a:pt x="57" y="217"/>
                </a:cubicBezTo>
                <a:cubicBezTo>
                  <a:pt x="180" y="182"/>
                  <a:pt x="180" y="182"/>
                  <a:pt x="180" y="182"/>
                </a:cubicBezTo>
                <a:cubicBezTo>
                  <a:pt x="195" y="197"/>
                  <a:pt x="195" y="197"/>
                  <a:pt x="195" y="197"/>
                </a:cubicBezTo>
                <a:cubicBezTo>
                  <a:pt x="66" y="366"/>
                  <a:pt x="66" y="366"/>
                  <a:pt x="66" y="366"/>
                </a:cubicBezTo>
                <a:cubicBezTo>
                  <a:pt x="66" y="366"/>
                  <a:pt x="66" y="366"/>
                  <a:pt x="66" y="366"/>
                </a:cubicBezTo>
                <a:cubicBezTo>
                  <a:pt x="66" y="366"/>
                  <a:pt x="66" y="366"/>
                  <a:pt x="66" y="366"/>
                </a:cubicBezTo>
                <a:cubicBezTo>
                  <a:pt x="66" y="366"/>
                  <a:pt x="66" y="366"/>
                  <a:pt x="66" y="366"/>
                </a:cubicBezTo>
                <a:cubicBezTo>
                  <a:pt x="66" y="367"/>
                  <a:pt x="66" y="367"/>
                  <a:pt x="66" y="367"/>
                </a:cubicBezTo>
                <a:cubicBezTo>
                  <a:pt x="35" y="493"/>
                  <a:pt x="35" y="493"/>
                  <a:pt x="35" y="493"/>
                </a:cubicBezTo>
                <a:cubicBezTo>
                  <a:pt x="35" y="493"/>
                  <a:pt x="35" y="493"/>
                  <a:pt x="35" y="493"/>
                </a:cubicBezTo>
                <a:cubicBezTo>
                  <a:pt x="35" y="493"/>
                  <a:pt x="35" y="493"/>
                  <a:pt x="35" y="493"/>
                </a:cubicBezTo>
                <a:cubicBezTo>
                  <a:pt x="35" y="493"/>
                  <a:pt x="35" y="493"/>
                  <a:pt x="35" y="493"/>
                </a:cubicBezTo>
                <a:cubicBezTo>
                  <a:pt x="231" y="667"/>
                  <a:pt x="231" y="667"/>
                  <a:pt x="231" y="667"/>
                </a:cubicBezTo>
                <a:cubicBezTo>
                  <a:pt x="99" y="762"/>
                  <a:pt x="99" y="762"/>
                  <a:pt x="99" y="762"/>
                </a:cubicBezTo>
                <a:cubicBezTo>
                  <a:pt x="97" y="760"/>
                  <a:pt x="94" y="759"/>
                  <a:pt x="91" y="759"/>
                </a:cubicBezTo>
                <a:cubicBezTo>
                  <a:pt x="88" y="759"/>
                  <a:pt x="85" y="760"/>
                  <a:pt x="83" y="762"/>
                </a:cubicBezTo>
                <a:cubicBezTo>
                  <a:pt x="83" y="761"/>
                  <a:pt x="83" y="761"/>
                  <a:pt x="83" y="761"/>
                </a:cubicBezTo>
                <a:cubicBezTo>
                  <a:pt x="12" y="651"/>
                  <a:pt x="12" y="651"/>
                  <a:pt x="12" y="651"/>
                </a:cubicBezTo>
                <a:cubicBezTo>
                  <a:pt x="35" y="510"/>
                  <a:pt x="35" y="510"/>
                  <a:pt x="35" y="510"/>
                </a:cubicBezTo>
                <a:cubicBezTo>
                  <a:pt x="35" y="510"/>
                  <a:pt x="35" y="510"/>
                  <a:pt x="35" y="510"/>
                </a:cubicBezTo>
                <a:cubicBezTo>
                  <a:pt x="35" y="509"/>
                  <a:pt x="34" y="509"/>
                  <a:pt x="34" y="509"/>
                </a:cubicBezTo>
                <a:cubicBezTo>
                  <a:pt x="34" y="509"/>
                  <a:pt x="34" y="509"/>
                  <a:pt x="34" y="509"/>
                </a:cubicBezTo>
                <a:cubicBezTo>
                  <a:pt x="34" y="509"/>
                  <a:pt x="34" y="509"/>
                  <a:pt x="34" y="509"/>
                </a:cubicBezTo>
                <a:cubicBezTo>
                  <a:pt x="0" y="492"/>
                  <a:pt x="0" y="492"/>
                  <a:pt x="0" y="492"/>
                </a:cubicBezTo>
                <a:cubicBezTo>
                  <a:pt x="0" y="494"/>
                  <a:pt x="0" y="494"/>
                  <a:pt x="0" y="494"/>
                </a:cubicBezTo>
                <a:cubicBezTo>
                  <a:pt x="33" y="510"/>
                  <a:pt x="33" y="510"/>
                  <a:pt x="33" y="510"/>
                </a:cubicBezTo>
                <a:cubicBezTo>
                  <a:pt x="10" y="579"/>
                  <a:pt x="10" y="579"/>
                  <a:pt x="10" y="579"/>
                </a:cubicBezTo>
                <a:cubicBezTo>
                  <a:pt x="0" y="611"/>
                  <a:pt x="0" y="611"/>
                  <a:pt x="0" y="611"/>
                </a:cubicBezTo>
                <a:cubicBezTo>
                  <a:pt x="0" y="616"/>
                  <a:pt x="0" y="616"/>
                  <a:pt x="0" y="616"/>
                </a:cubicBezTo>
                <a:cubicBezTo>
                  <a:pt x="32" y="519"/>
                  <a:pt x="32" y="519"/>
                  <a:pt x="32" y="519"/>
                </a:cubicBezTo>
                <a:cubicBezTo>
                  <a:pt x="10" y="650"/>
                  <a:pt x="10" y="650"/>
                  <a:pt x="10" y="650"/>
                </a:cubicBezTo>
                <a:cubicBezTo>
                  <a:pt x="0" y="634"/>
                  <a:pt x="0" y="634"/>
                  <a:pt x="0" y="634"/>
                </a:cubicBezTo>
                <a:cubicBezTo>
                  <a:pt x="0" y="636"/>
                  <a:pt x="0" y="636"/>
                  <a:pt x="0" y="636"/>
                </a:cubicBezTo>
                <a:cubicBezTo>
                  <a:pt x="10" y="652"/>
                  <a:pt x="10" y="652"/>
                  <a:pt x="10" y="652"/>
                </a:cubicBezTo>
                <a:cubicBezTo>
                  <a:pt x="0" y="713"/>
                  <a:pt x="0" y="713"/>
                  <a:pt x="0" y="713"/>
                </a:cubicBezTo>
                <a:cubicBezTo>
                  <a:pt x="0" y="723"/>
                  <a:pt x="0" y="723"/>
                  <a:pt x="0" y="723"/>
                </a:cubicBezTo>
                <a:cubicBezTo>
                  <a:pt x="11" y="654"/>
                  <a:pt x="11" y="654"/>
                  <a:pt x="11" y="654"/>
                </a:cubicBezTo>
                <a:cubicBezTo>
                  <a:pt x="73" y="749"/>
                  <a:pt x="73" y="749"/>
                  <a:pt x="73" y="749"/>
                </a:cubicBezTo>
                <a:cubicBezTo>
                  <a:pt x="82" y="762"/>
                  <a:pt x="82" y="762"/>
                  <a:pt x="82" y="762"/>
                </a:cubicBezTo>
                <a:cubicBezTo>
                  <a:pt x="80" y="765"/>
                  <a:pt x="78" y="768"/>
                  <a:pt x="78" y="772"/>
                </a:cubicBezTo>
                <a:cubicBezTo>
                  <a:pt x="78" y="777"/>
                  <a:pt x="80" y="781"/>
                  <a:pt x="84" y="783"/>
                </a:cubicBezTo>
                <a:cubicBezTo>
                  <a:pt x="84" y="785"/>
                  <a:pt x="84" y="785"/>
                  <a:pt x="84" y="785"/>
                </a:cubicBezTo>
                <a:cubicBezTo>
                  <a:pt x="9" y="1054"/>
                  <a:pt x="9" y="1054"/>
                  <a:pt x="9" y="1054"/>
                </a:cubicBezTo>
                <a:cubicBezTo>
                  <a:pt x="0" y="1071"/>
                  <a:pt x="0" y="1071"/>
                  <a:pt x="0" y="1071"/>
                </a:cubicBezTo>
                <a:cubicBezTo>
                  <a:pt x="0" y="1074"/>
                  <a:pt x="0" y="1074"/>
                  <a:pt x="0" y="1074"/>
                </a:cubicBezTo>
                <a:cubicBezTo>
                  <a:pt x="10" y="1055"/>
                  <a:pt x="10" y="1055"/>
                  <a:pt x="10" y="1055"/>
                </a:cubicBezTo>
                <a:cubicBezTo>
                  <a:pt x="32" y="1067"/>
                  <a:pt x="32" y="1067"/>
                  <a:pt x="32" y="1067"/>
                </a:cubicBezTo>
                <a:cubicBezTo>
                  <a:pt x="167" y="1140"/>
                  <a:pt x="167" y="1140"/>
                  <a:pt x="167" y="1140"/>
                </a:cubicBezTo>
                <a:cubicBezTo>
                  <a:pt x="167" y="1140"/>
                  <a:pt x="167" y="1140"/>
                  <a:pt x="167" y="1140"/>
                </a:cubicBezTo>
                <a:cubicBezTo>
                  <a:pt x="167" y="1140"/>
                  <a:pt x="167" y="1141"/>
                  <a:pt x="167" y="1141"/>
                </a:cubicBezTo>
                <a:cubicBezTo>
                  <a:pt x="167" y="1141"/>
                  <a:pt x="167" y="1141"/>
                  <a:pt x="167" y="1141"/>
                </a:cubicBezTo>
                <a:cubicBezTo>
                  <a:pt x="167" y="1141"/>
                  <a:pt x="167" y="1141"/>
                  <a:pt x="167" y="1141"/>
                </a:cubicBezTo>
                <a:cubicBezTo>
                  <a:pt x="167" y="1141"/>
                  <a:pt x="167" y="1141"/>
                  <a:pt x="167" y="1141"/>
                </a:cubicBezTo>
                <a:cubicBezTo>
                  <a:pt x="226" y="1174"/>
                  <a:pt x="226" y="1174"/>
                  <a:pt x="226" y="1174"/>
                </a:cubicBezTo>
                <a:cubicBezTo>
                  <a:pt x="99" y="1520"/>
                  <a:pt x="99" y="1520"/>
                  <a:pt x="99" y="1520"/>
                </a:cubicBezTo>
                <a:cubicBezTo>
                  <a:pt x="0" y="1399"/>
                  <a:pt x="0" y="1399"/>
                  <a:pt x="0" y="1399"/>
                </a:cubicBezTo>
                <a:cubicBezTo>
                  <a:pt x="0" y="1401"/>
                  <a:pt x="0" y="1401"/>
                  <a:pt x="0" y="1401"/>
                </a:cubicBezTo>
                <a:cubicBezTo>
                  <a:pt x="99" y="1521"/>
                  <a:pt x="99" y="1521"/>
                  <a:pt x="99" y="1521"/>
                </a:cubicBezTo>
                <a:cubicBezTo>
                  <a:pt x="22" y="1752"/>
                  <a:pt x="22" y="1752"/>
                  <a:pt x="22" y="1752"/>
                </a:cubicBezTo>
                <a:cubicBezTo>
                  <a:pt x="19" y="1760"/>
                  <a:pt x="19" y="1760"/>
                  <a:pt x="19" y="1760"/>
                </a:cubicBezTo>
                <a:cubicBezTo>
                  <a:pt x="0" y="1779"/>
                  <a:pt x="0" y="1779"/>
                  <a:pt x="0" y="1779"/>
                </a:cubicBezTo>
                <a:cubicBezTo>
                  <a:pt x="0" y="1781"/>
                  <a:pt x="0" y="1781"/>
                  <a:pt x="0" y="1781"/>
                </a:cubicBezTo>
                <a:cubicBezTo>
                  <a:pt x="154" y="1627"/>
                  <a:pt x="154" y="1627"/>
                  <a:pt x="154" y="1627"/>
                </a:cubicBezTo>
                <a:cubicBezTo>
                  <a:pt x="155" y="1628"/>
                  <a:pt x="157" y="1628"/>
                  <a:pt x="159" y="1628"/>
                </a:cubicBezTo>
                <a:cubicBezTo>
                  <a:pt x="166" y="1628"/>
                  <a:pt x="172" y="1622"/>
                  <a:pt x="172" y="1615"/>
                </a:cubicBezTo>
                <a:cubicBezTo>
                  <a:pt x="172" y="1614"/>
                  <a:pt x="171" y="1612"/>
                  <a:pt x="171" y="1610"/>
                </a:cubicBezTo>
                <a:cubicBezTo>
                  <a:pt x="304" y="1477"/>
                  <a:pt x="304" y="1477"/>
                  <a:pt x="304" y="1477"/>
                </a:cubicBezTo>
                <a:cubicBezTo>
                  <a:pt x="455" y="1326"/>
                  <a:pt x="455" y="1326"/>
                  <a:pt x="455" y="1326"/>
                </a:cubicBezTo>
                <a:cubicBezTo>
                  <a:pt x="455" y="1326"/>
                  <a:pt x="455" y="1326"/>
                  <a:pt x="455" y="1326"/>
                </a:cubicBezTo>
                <a:cubicBezTo>
                  <a:pt x="502" y="1279"/>
                  <a:pt x="502" y="1279"/>
                  <a:pt x="502" y="1279"/>
                </a:cubicBezTo>
                <a:cubicBezTo>
                  <a:pt x="503" y="1279"/>
                  <a:pt x="503" y="1278"/>
                  <a:pt x="503" y="1278"/>
                </a:cubicBezTo>
                <a:cubicBezTo>
                  <a:pt x="524" y="1173"/>
                  <a:pt x="524" y="1173"/>
                  <a:pt x="524" y="1173"/>
                </a:cubicBezTo>
                <a:cubicBezTo>
                  <a:pt x="524" y="1173"/>
                  <a:pt x="524" y="1173"/>
                  <a:pt x="524" y="1173"/>
                </a:cubicBezTo>
                <a:cubicBezTo>
                  <a:pt x="524" y="1173"/>
                  <a:pt x="524" y="1173"/>
                  <a:pt x="524" y="1173"/>
                </a:cubicBezTo>
                <a:cubicBezTo>
                  <a:pt x="524" y="1173"/>
                  <a:pt x="524" y="1173"/>
                  <a:pt x="524" y="1173"/>
                </a:cubicBezTo>
                <a:cubicBezTo>
                  <a:pt x="524" y="1173"/>
                  <a:pt x="524" y="1173"/>
                  <a:pt x="524" y="1173"/>
                </a:cubicBezTo>
                <a:close/>
                <a:moveTo>
                  <a:pt x="58" y="215"/>
                </a:moveTo>
                <a:cubicBezTo>
                  <a:pt x="43" y="45"/>
                  <a:pt x="43" y="45"/>
                  <a:pt x="43" y="45"/>
                </a:cubicBezTo>
                <a:cubicBezTo>
                  <a:pt x="178" y="181"/>
                  <a:pt x="178" y="181"/>
                  <a:pt x="178" y="181"/>
                </a:cubicBezTo>
                <a:lnTo>
                  <a:pt x="58" y="215"/>
                </a:lnTo>
                <a:close/>
                <a:moveTo>
                  <a:pt x="521" y="1173"/>
                </a:moveTo>
                <a:cubicBezTo>
                  <a:pt x="230" y="1173"/>
                  <a:pt x="230" y="1173"/>
                  <a:pt x="230" y="1173"/>
                </a:cubicBezTo>
                <a:cubicBezTo>
                  <a:pt x="392" y="1055"/>
                  <a:pt x="392" y="1055"/>
                  <a:pt x="392" y="1055"/>
                </a:cubicBezTo>
                <a:lnTo>
                  <a:pt x="521" y="1173"/>
                </a:lnTo>
                <a:close/>
                <a:moveTo>
                  <a:pt x="521" y="1174"/>
                </a:moveTo>
                <a:cubicBezTo>
                  <a:pt x="446" y="1235"/>
                  <a:pt x="446" y="1235"/>
                  <a:pt x="446" y="1235"/>
                </a:cubicBezTo>
                <a:cubicBezTo>
                  <a:pt x="390" y="1281"/>
                  <a:pt x="390" y="1281"/>
                  <a:pt x="390" y="1281"/>
                </a:cubicBezTo>
                <a:cubicBezTo>
                  <a:pt x="257" y="1192"/>
                  <a:pt x="257" y="1192"/>
                  <a:pt x="257" y="1192"/>
                </a:cubicBezTo>
                <a:cubicBezTo>
                  <a:pt x="230" y="1174"/>
                  <a:pt x="230" y="1174"/>
                  <a:pt x="230" y="1174"/>
                </a:cubicBezTo>
                <a:lnTo>
                  <a:pt x="521" y="1174"/>
                </a:lnTo>
                <a:close/>
                <a:moveTo>
                  <a:pt x="395" y="958"/>
                </a:moveTo>
                <a:cubicBezTo>
                  <a:pt x="395" y="959"/>
                  <a:pt x="395" y="959"/>
                  <a:pt x="395" y="959"/>
                </a:cubicBezTo>
                <a:cubicBezTo>
                  <a:pt x="391" y="1052"/>
                  <a:pt x="391" y="1052"/>
                  <a:pt x="391" y="1052"/>
                </a:cubicBezTo>
                <a:cubicBezTo>
                  <a:pt x="100" y="781"/>
                  <a:pt x="100" y="781"/>
                  <a:pt x="100" y="781"/>
                </a:cubicBezTo>
                <a:cubicBezTo>
                  <a:pt x="101" y="780"/>
                  <a:pt x="101" y="780"/>
                  <a:pt x="101" y="779"/>
                </a:cubicBezTo>
                <a:lnTo>
                  <a:pt x="395" y="958"/>
                </a:lnTo>
                <a:close/>
                <a:moveTo>
                  <a:pt x="102" y="778"/>
                </a:moveTo>
                <a:cubicBezTo>
                  <a:pt x="102" y="778"/>
                  <a:pt x="102" y="778"/>
                  <a:pt x="102" y="778"/>
                </a:cubicBezTo>
                <a:cubicBezTo>
                  <a:pt x="294" y="865"/>
                  <a:pt x="294" y="865"/>
                  <a:pt x="294" y="865"/>
                </a:cubicBezTo>
                <a:cubicBezTo>
                  <a:pt x="294" y="865"/>
                  <a:pt x="294" y="865"/>
                  <a:pt x="294" y="865"/>
                </a:cubicBezTo>
                <a:cubicBezTo>
                  <a:pt x="365" y="898"/>
                  <a:pt x="365" y="898"/>
                  <a:pt x="365" y="898"/>
                </a:cubicBezTo>
                <a:cubicBezTo>
                  <a:pt x="482" y="951"/>
                  <a:pt x="482" y="951"/>
                  <a:pt x="482" y="951"/>
                </a:cubicBezTo>
                <a:cubicBezTo>
                  <a:pt x="481" y="953"/>
                  <a:pt x="480" y="955"/>
                  <a:pt x="480" y="957"/>
                </a:cubicBezTo>
                <a:cubicBezTo>
                  <a:pt x="396" y="957"/>
                  <a:pt x="396" y="957"/>
                  <a:pt x="396" y="957"/>
                </a:cubicBezTo>
                <a:lnTo>
                  <a:pt x="102" y="778"/>
                </a:lnTo>
                <a:close/>
                <a:moveTo>
                  <a:pt x="393" y="1052"/>
                </a:moveTo>
                <a:cubicBezTo>
                  <a:pt x="396" y="959"/>
                  <a:pt x="396" y="959"/>
                  <a:pt x="396" y="959"/>
                </a:cubicBezTo>
                <a:cubicBezTo>
                  <a:pt x="480" y="959"/>
                  <a:pt x="480" y="959"/>
                  <a:pt x="480" y="959"/>
                </a:cubicBezTo>
                <a:cubicBezTo>
                  <a:pt x="481" y="963"/>
                  <a:pt x="483" y="966"/>
                  <a:pt x="486" y="968"/>
                </a:cubicBezTo>
                <a:lnTo>
                  <a:pt x="393" y="1052"/>
                </a:lnTo>
                <a:close/>
                <a:moveTo>
                  <a:pt x="485" y="947"/>
                </a:moveTo>
                <a:cubicBezTo>
                  <a:pt x="484" y="948"/>
                  <a:pt x="483" y="949"/>
                  <a:pt x="482" y="950"/>
                </a:cubicBezTo>
                <a:cubicBezTo>
                  <a:pt x="416" y="920"/>
                  <a:pt x="416" y="920"/>
                  <a:pt x="416" y="920"/>
                </a:cubicBezTo>
                <a:cubicBezTo>
                  <a:pt x="422" y="887"/>
                  <a:pt x="422" y="887"/>
                  <a:pt x="422" y="887"/>
                </a:cubicBezTo>
                <a:lnTo>
                  <a:pt x="485" y="947"/>
                </a:lnTo>
                <a:close/>
                <a:moveTo>
                  <a:pt x="439" y="775"/>
                </a:moveTo>
                <a:cubicBezTo>
                  <a:pt x="421" y="884"/>
                  <a:pt x="421" y="884"/>
                  <a:pt x="421" y="884"/>
                </a:cubicBezTo>
                <a:cubicBezTo>
                  <a:pt x="358" y="826"/>
                  <a:pt x="358" y="826"/>
                  <a:pt x="358" y="826"/>
                </a:cubicBezTo>
                <a:lnTo>
                  <a:pt x="439" y="775"/>
                </a:lnTo>
                <a:close/>
                <a:moveTo>
                  <a:pt x="420" y="886"/>
                </a:moveTo>
                <a:cubicBezTo>
                  <a:pt x="415" y="919"/>
                  <a:pt x="415" y="919"/>
                  <a:pt x="415" y="919"/>
                </a:cubicBezTo>
                <a:cubicBezTo>
                  <a:pt x="338" y="884"/>
                  <a:pt x="338" y="884"/>
                  <a:pt x="338" y="884"/>
                </a:cubicBezTo>
                <a:cubicBezTo>
                  <a:pt x="296" y="864"/>
                  <a:pt x="296" y="864"/>
                  <a:pt x="296" y="864"/>
                </a:cubicBezTo>
                <a:cubicBezTo>
                  <a:pt x="356" y="827"/>
                  <a:pt x="356" y="827"/>
                  <a:pt x="356" y="827"/>
                </a:cubicBezTo>
                <a:lnTo>
                  <a:pt x="420" y="886"/>
                </a:lnTo>
                <a:close/>
                <a:moveTo>
                  <a:pt x="355" y="826"/>
                </a:moveTo>
                <a:cubicBezTo>
                  <a:pt x="294" y="864"/>
                  <a:pt x="294" y="864"/>
                  <a:pt x="294" y="864"/>
                </a:cubicBezTo>
                <a:cubicBezTo>
                  <a:pt x="103" y="776"/>
                  <a:pt x="103" y="776"/>
                  <a:pt x="103" y="776"/>
                </a:cubicBezTo>
                <a:cubicBezTo>
                  <a:pt x="103" y="775"/>
                  <a:pt x="103" y="774"/>
                  <a:pt x="103" y="772"/>
                </a:cubicBezTo>
                <a:cubicBezTo>
                  <a:pt x="103" y="772"/>
                  <a:pt x="103" y="772"/>
                  <a:pt x="103" y="771"/>
                </a:cubicBezTo>
                <a:cubicBezTo>
                  <a:pt x="297" y="771"/>
                  <a:pt x="297" y="771"/>
                  <a:pt x="297" y="771"/>
                </a:cubicBezTo>
                <a:cubicBezTo>
                  <a:pt x="298" y="772"/>
                  <a:pt x="298" y="772"/>
                  <a:pt x="298" y="772"/>
                </a:cubicBezTo>
                <a:lnTo>
                  <a:pt x="355" y="826"/>
                </a:lnTo>
                <a:close/>
                <a:moveTo>
                  <a:pt x="334" y="804"/>
                </a:moveTo>
                <a:cubicBezTo>
                  <a:pt x="299" y="771"/>
                  <a:pt x="299" y="771"/>
                  <a:pt x="299" y="771"/>
                </a:cubicBezTo>
                <a:cubicBezTo>
                  <a:pt x="402" y="551"/>
                  <a:pt x="402" y="551"/>
                  <a:pt x="402" y="551"/>
                </a:cubicBezTo>
                <a:lnTo>
                  <a:pt x="334" y="804"/>
                </a:lnTo>
                <a:close/>
                <a:moveTo>
                  <a:pt x="196" y="198"/>
                </a:moveTo>
                <a:cubicBezTo>
                  <a:pt x="216" y="219"/>
                  <a:pt x="216" y="219"/>
                  <a:pt x="216" y="219"/>
                </a:cubicBezTo>
                <a:cubicBezTo>
                  <a:pt x="214" y="221"/>
                  <a:pt x="212" y="225"/>
                  <a:pt x="212" y="228"/>
                </a:cubicBezTo>
                <a:cubicBezTo>
                  <a:pt x="212" y="235"/>
                  <a:pt x="218" y="241"/>
                  <a:pt x="225" y="241"/>
                </a:cubicBezTo>
                <a:cubicBezTo>
                  <a:pt x="226" y="241"/>
                  <a:pt x="226" y="241"/>
                  <a:pt x="227" y="241"/>
                </a:cubicBezTo>
                <a:cubicBezTo>
                  <a:pt x="238" y="304"/>
                  <a:pt x="238" y="304"/>
                  <a:pt x="238" y="304"/>
                </a:cubicBezTo>
                <a:cubicBezTo>
                  <a:pt x="181" y="324"/>
                  <a:pt x="181" y="324"/>
                  <a:pt x="181" y="324"/>
                </a:cubicBezTo>
                <a:cubicBezTo>
                  <a:pt x="69" y="365"/>
                  <a:pt x="69" y="365"/>
                  <a:pt x="69" y="365"/>
                </a:cubicBezTo>
                <a:lnTo>
                  <a:pt x="196" y="198"/>
                </a:lnTo>
                <a:close/>
                <a:moveTo>
                  <a:pt x="67" y="367"/>
                </a:moveTo>
                <a:cubicBezTo>
                  <a:pt x="235" y="306"/>
                  <a:pt x="235" y="306"/>
                  <a:pt x="235" y="306"/>
                </a:cubicBezTo>
                <a:cubicBezTo>
                  <a:pt x="133" y="401"/>
                  <a:pt x="133" y="401"/>
                  <a:pt x="133" y="401"/>
                </a:cubicBezTo>
                <a:cubicBezTo>
                  <a:pt x="133" y="401"/>
                  <a:pt x="133" y="401"/>
                  <a:pt x="133" y="401"/>
                </a:cubicBezTo>
                <a:cubicBezTo>
                  <a:pt x="37" y="490"/>
                  <a:pt x="37" y="490"/>
                  <a:pt x="37" y="490"/>
                </a:cubicBezTo>
                <a:lnTo>
                  <a:pt x="67" y="367"/>
                </a:lnTo>
                <a:close/>
                <a:moveTo>
                  <a:pt x="37" y="493"/>
                </a:moveTo>
                <a:cubicBezTo>
                  <a:pt x="134" y="403"/>
                  <a:pt x="134" y="403"/>
                  <a:pt x="134" y="403"/>
                </a:cubicBezTo>
                <a:cubicBezTo>
                  <a:pt x="404" y="543"/>
                  <a:pt x="404" y="543"/>
                  <a:pt x="404" y="543"/>
                </a:cubicBezTo>
                <a:cubicBezTo>
                  <a:pt x="391" y="553"/>
                  <a:pt x="391" y="553"/>
                  <a:pt x="391" y="553"/>
                </a:cubicBezTo>
                <a:cubicBezTo>
                  <a:pt x="233" y="666"/>
                  <a:pt x="233" y="666"/>
                  <a:pt x="233" y="666"/>
                </a:cubicBezTo>
                <a:lnTo>
                  <a:pt x="37" y="493"/>
                </a:lnTo>
                <a:close/>
                <a:moveTo>
                  <a:pt x="403" y="546"/>
                </a:moveTo>
                <a:cubicBezTo>
                  <a:pt x="297" y="770"/>
                  <a:pt x="297" y="770"/>
                  <a:pt x="297" y="770"/>
                </a:cubicBezTo>
                <a:cubicBezTo>
                  <a:pt x="103" y="770"/>
                  <a:pt x="103" y="770"/>
                  <a:pt x="103" y="770"/>
                </a:cubicBezTo>
                <a:cubicBezTo>
                  <a:pt x="103" y="767"/>
                  <a:pt x="102" y="765"/>
                  <a:pt x="100" y="763"/>
                </a:cubicBezTo>
                <a:lnTo>
                  <a:pt x="403" y="546"/>
                </a:lnTo>
                <a:close/>
                <a:moveTo>
                  <a:pt x="99" y="782"/>
                </a:moveTo>
                <a:cubicBezTo>
                  <a:pt x="281" y="951"/>
                  <a:pt x="281" y="951"/>
                  <a:pt x="281" y="951"/>
                </a:cubicBezTo>
                <a:cubicBezTo>
                  <a:pt x="196" y="951"/>
                  <a:pt x="196" y="951"/>
                  <a:pt x="196" y="951"/>
                </a:cubicBezTo>
                <a:cubicBezTo>
                  <a:pt x="97" y="783"/>
                  <a:pt x="97" y="783"/>
                  <a:pt x="97" y="783"/>
                </a:cubicBezTo>
                <a:cubicBezTo>
                  <a:pt x="98" y="783"/>
                  <a:pt x="98" y="782"/>
                  <a:pt x="99" y="782"/>
                </a:cubicBezTo>
                <a:close/>
                <a:moveTo>
                  <a:pt x="38" y="955"/>
                </a:moveTo>
                <a:cubicBezTo>
                  <a:pt x="86" y="784"/>
                  <a:pt x="86" y="784"/>
                  <a:pt x="86" y="784"/>
                </a:cubicBezTo>
                <a:cubicBezTo>
                  <a:pt x="87" y="784"/>
                  <a:pt x="89" y="785"/>
                  <a:pt x="91" y="785"/>
                </a:cubicBezTo>
                <a:cubicBezTo>
                  <a:pt x="92" y="785"/>
                  <a:pt x="94" y="785"/>
                  <a:pt x="95" y="784"/>
                </a:cubicBezTo>
                <a:cubicBezTo>
                  <a:pt x="195" y="952"/>
                  <a:pt x="195" y="952"/>
                  <a:pt x="195" y="952"/>
                </a:cubicBezTo>
                <a:cubicBezTo>
                  <a:pt x="11" y="1052"/>
                  <a:pt x="11" y="1052"/>
                  <a:pt x="11" y="1052"/>
                </a:cubicBezTo>
                <a:lnTo>
                  <a:pt x="38" y="955"/>
                </a:lnTo>
                <a:close/>
                <a:moveTo>
                  <a:pt x="167" y="1139"/>
                </a:moveTo>
                <a:cubicBezTo>
                  <a:pt x="67" y="1084"/>
                  <a:pt x="67" y="1084"/>
                  <a:pt x="67" y="1084"/>
                </a:cubicBezTo>
                <a:cubicBezTo>
                  <a:pt x="12" y="1054"/>
                  <a:pt x="12" y="1054"/>
                  <a:pt x="12" y="1054"/>
                </a:cubicBezTo>
                <a:cubicBezTo>
                  <a:pt x="195" y="953"/>
                  <a:pt x="195" y="953"/>
                  <a:pt x="195" y="953"/>
                </a:cubicBezTo>
                <a:cubicBezTo>
                  <a:pt x="190" y="986"/>
                  <a:pt x="190" y="986"/>
                  <a:pt x="190" y="986"/>
                </a:cubicBezTo>
                <a:lnTo>
                  <a:pt x="167" y="1139"/>
                </a:lnTo>
                <a:close/>
                <a:moveTo>
                  <a:pt x="197" y="953"/>
                </a:moveTo>
                <a:cubicBezTo>
                  <a:pt x="282" y="953"/>
                  <a:pt x="282" y="953"/>
                  <a:pt x="282" y="953"/>
                </a:cubicBezTo>
                <a:cubicBezTo>
                  <a:pt x="391" y="1054"/>
                  <a:pt x="391" y="1054"/>
                  <a:pt x="391" y="1054"/>
                </a:cubicBezTo>
                <a:cubicBezTo>
                  <a:pt x="168" y="1139"/>
                  <a:pt x="168" y="1139"/>
                  <a:pt x="168" y="1139"/>
                </a:cubicBezTo>
                <a:lnTo>
                  <a:pt x="197" y="953"/>
                </a:lnTo>
                <a:close/>
                <a:moveTo>
                  <a:pt x="169" y="1140"/>
                </a:moveTo>
                <a:cubicBezTo>
                  <a:pt x="248" y="1110"/>
                  <a:pt x="248" y="1110"/>
                  <a:pt x="248" y="1110"/>
                </a:cubicBezTo>
                <a:cubicBezTo>
                  <a:pt x="387" y="1057"/>
                  <a:pt x="387" y="1057"/>
                  <a:pt x="387" y="1057"/>
                </a:cubicBezTo>
                <a:cubicBezTo>
                  <a:pt x="227" y="1172"/>
                  <a:pt x="227" y="1172"/>
                  <a:pt x="227" y="1172"/>
                </a:cubicBezTo>
                <a:lnTo>
                  <a:pt x="169" y="1140"/>
                </a:lnTo>
                <a:close/>
                <a:moveTo>
                  <a:pt x="228" y="1174"/>
                </a:moveTo>
                <a:cubicBezTo>
                  <a:pt x="389" y="1282"/>
                  <a:pt x="389" y="1282"/>
                  <a:pt x="389" y="1282"/>
                </a:cubicBezTo>
                <a:cubicBezTo>
                  <a:pt x="125" y="1499"/>
                  <a:pt x="125" y="1499"/>
                  <a:pt x="125" y="1499"/>
                </a:cubicBezTo>
                <a:cubicBezTo>
                  <a:pt x="101" y="1519"/>
                  <a:pt x="101" y="1519"/>
                  <a:pt x="101" y="1519"/>
                </a:cubicBezTo>
                <a:lnTo>
                  <a:pt x="228" y="1174"/>
                </a:lnTo>
                <a:close/>
                <a:moveTo>
                  <a:pt x="21" y="1758"/>
                </a:moveTo>
                <a:cubicBezTo>
                  <a:pt x="100" y="1523"/>
                  <a:pt x="100" y="1523"/>
                  <a:pt x="100" y="1523"/>
                </a:cubicBezTo>
                <a:cubicBezTo>
                  <a:pt x="152" y="1605"/>
                  <a:pt x="152" y="1605"/>
                  <a:pt x="152" y="1605"/>
                </a:cubicBezTo>
                <a:cubicBezTo>
                  <a:pt x="148" y="1607"/>
                  <a:pt x="146" y="1611"/>
                  <a:pt x="146" y="1615"/>
                </a:cubicBezTo>
                <a:cubicBezTo>
                  <a:pt x="146" y="1620"/>
                  <a:pt x="149" y="1624"/>
                  <a:pt x="153" y="1626"/>
                </a:cubicBezTo>
                <a:lnTo>
                  <a:pt x="21" y="1758"/>
                </a:lnTo>
                <a:close/>
                <a:moveTo>
                  <a:pt x="170" y="1609"/>
                </a:moveTo>
                <a:cubicBezTo>
                  <a:pt x="168" y="1605"/>
                  <a:pt x="164" y="1603"/>
                  <a:pt x="159" y="1603"/>
                </a:cubicBezTo>
                <a:cubicBezTo>
                  <a:pt x="157" y="1603"/>
                  <a:pt x="155" y="1603"/>
                  <a:pt x="153" y="1604"/>
                </a:cubicBezTo>
                <a:cubicBezTo>
                  <a:pt x="101" y="1522"/>
                  <a:pt x="101" y="1522"/>
                  <a:pt x="101" y="1522"/>
                </a:cubicBezTo>
                <a:cubicBezTo>
                  <a:pt x="172" y="1506"/>
                  <a:pt x="172" y="1506"/>
                  <a:pt x="172" y="1506"/>
                </a:cubicBezTo>
                <a:cubicBezTo>
                  <a:pt x="301" y="1478"/>
                  <a:pt x="301" y="1478"/>
                  <a:pt x="301" y="1478"/>
                </a:cubicBezTo>
                <a:lnTo>
                  <a:pt x="170" y="1609"/>
                </a:lnTo>
                <a:close/>
                <a:moveTo>
                  <a:pt x="303" y="1476"/>
                </a:moveTo>
                <a:cubicBezTo>
                  <a:pt x="102" y="1520"/>
                  <a:pt x="102" y="1520"/>
                  <a:pt x="102" y="1520"/>
                </a:cubicBezTo>
                <a:cubicBezTo>
                  <a:pt x="390" y="1283"/>
                  <a:pt x="390" y="1283"/>
                  <a:pt x="390" y="1283"/>
                </a:cubicBezTo>
                <a:cubicBezTo>
                  <a:pt x="454" y="1325"/>
                  <a:pt x="454" y="1325"/>
                  <a:pt x="454" y="1325"/>
                </a:cubicBezTo>
                <a:lnTo>
                  <a:pt x="303" y="1476"/>
                </a:lnTo>
                <a:close/>
                <a:moveTo>
                  <a:pt x="501" y="1278"/>
                </a:moveTo>
                <a:cubicBezTo>
                  <a:pt x="455" y="1324"/>
                  <a:pt x="455" y="1324"/>
                  <a:pt x="455" y="1324"/>
                </a:cubicBezTo>
                <a:cubicBezTo>
                  <a:pt x="392" y="1282"/>
                  <a:pt x="392" y="1282"/>
                  <a:pt x="392" y="1282"/>
                </a:cubicBezTo>
                <a:cubicBezTo>
                  <a:pt x="522" y="1175"/>
                  <a:pt x="522" y="1175"/>
                  <a:pt x="522" y="1175"/>
                </a:cubicBezTo>
                <a:lnTo>
                  <a:pt x="501" y="1278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3" name="直角三角形 12"/>
          <p:cNvSpPr/>
          <p:nvPr userDrawn="1"/>
        </p:nvSpPr>
        <p:spPr>
          <a:xfrm rot="10800000">
            <a:off x="11063440" y="1089658"/>
            <a:ext cx="254799" cy="131445"/>
          </a:xfrm>
          <a:prstGeom prst="rtTriangl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11063441" y="0"/>
            <a:ext cx="1137920" cy="10896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6600">
              <a:latin typeface="Brazil 2014" panose="02000500000000000000" pitchFamily="2" charset="0"/>
            </a:endParaRPr>
          </a:p>
        </p:txBody>
      </p:sp>
      <p:sp>
        <p:nvSpPr>
          <p:cNvPr id="15" name="Freeform 6"/>
          <p:cNvSpPr>
            <a:spLocks noEditPoints="1"/>
          </p:cNvSpPr>
          <p:nvPr userDrawn="1"/>
        </p:nvSpPr>
        <p:spPr bwMode="auto">
          <a:xfrm flipV="1">
            <a:off x="11318240" y="3438525"/>
            <a:ext cx="883121" cy="2950210"/>
          </a:xfrm>
          <a:custGeom>
            <a:avLst/>
            <a:gdLst>
              <a:gd name="T0" fmla="*/ 94 w 524"/>
              <a:gd name="T1" fmla="*/ 1264 h 1781"/>
              <a:gd name="T2" fmla="*/ 69 w 524"/>
              <a:gd name="T3" fmla="*/ 769 h 1781"/>
              <a:gd name="T4" fmla="*/ 67 w 524"/>
              <a:gd name="T5" fmla="*/ 769 h 1781"/>
              <a:gd name="T6" fmla="*/ 524 w 524"/>
              <a:gd name="T7" fmla="*/ 1173 h 1781"/>
              <a:gd name="T8" fmla="*/ 487 w 524"/>
              <a:gd name="T9" fmla="*/ 969 h 1781"/>
              <a:gd name="T10" fmla="*/ 422 w 524"/>
              <a:gd name="T11" fmla="*/ 886 h 1781"/>
              <a:gd name="T12" fmla="*/ 439 w 524"/>
              <a:gd name="T13" fmla="*/ 773 h 1781"/>
              <a:gd name="T14" fmla="*/ 406 w 524"/>
              <a:gd name="T15" fmla="*/ 543 h 1781"/>
              <a:gd name="T16" fmla="*/ 405 w 524"/>
              <a:gd name="T17" fmla="*/ 543 h 1781"/>
              <a:gd name="T18" fmla="*/ 239 w 524"/>
              <a:gd name="T19" fmla="*/ 305 h 1781"/>
              <a:gd name="T20" fmla="*/ 225 w 524"/>
              <a:gd name="T21" fmla="*/ 216 h 1781"/>
              <a:gd name="T22" fmla="*/ 0 w 524"/>
              <a:gd name="T23" fmla="*/ 0 h 1781"/>
              <a:gd name="T24" fmla="*/ 0 w 524"/>
              <a:gd name="T25" fmla="*/ 233 h 1781"/>
              <a:gd name="T26" fmla="*/ 66 w 524"/>
              <a:gd name="T27" fmla="*/ 366 h 1781"/>
              <a:gd name="T28" fmla="*/ 35 w 524"/>
              <a:gd name="T29" fmla="*/ 493 h 1781"/>
              <a:gd name="T30" fmla="*/ 99 w 524"/>
              <a:gd name="T31" fmla="*/ 762 h 1781"/>
              <a:gd name="T32" fmla="*/ 35 w 524"/>
              <a:gd name="T33" fmla="*/ 510 h 1781"/>
              <a:gd name="T34" fmla="*/ 0 w 524"/>
              <a:gd name="T35" fmla="*/ 492 h 1781"/>
              <a:gd name="T36" fmla="*/ 0 w 524"/>
              <a:gd name="T37" fmla="*/ 616 h 1781"/>
              <a:gd name="T38" fmla="*/ 10 w 524"/>
              <a:gd name="T39" fmla="*/ 652 h 1781"/>
              <a:gd name="T40" fmla="*/ 82 w 524"/>
              <a:gd name="T41" fmla="*/ 762 h 1781"/>
              <a:gd name="T42" fmla="*/ 0 w 524"/>
              <a:gd name="T43" fmla="*/ 1071 h 1781"/>
              <a:gd name="T44" fmla="*/ 167 w 524"/>
              <a:gd name="T45" fmla="*/ 1140 h 1781"/>
              <a:gd name="T46" fmla="*/ 226 w 524"/>
              <a:gd name="T47" fmla="*/ 1174 h 1781"/>
              <a:gd name="T48" fmla="*/ 22 w 524"/>
              <a:gd name="T49" fmla="*/ 1752 h 1781"/>
              <a:gd name="T50" fmla="*/ 159 w 524"/>
              <a:gd name="T51" fmla="*/ 1628 h 1781"/>
              <a:gd name="T52" fmla="*/ 455 w 524"/>
              <a:gd name="T53" fmla="*/ 1326 h 1781"/>
              <a:gd name="T54" fmla="*/ 524 w 524"/>
              <a:gd name="T55" fmla="*/ 1173 h 1781"/>
              <a:gd name="T56" fmla="*/ 178 w 524"/>
              <a:gd name="T57" fmla="*/ 181 h 1781"/>
              <a:gd name="T58" fmla="*/ 521 w 524"/>
              <a:gd name="T59" fmla="*/ 1173 h 1781"/>
              <a:gd name="T60" fmla="*/ 230 w 524"/>
              <a:gd name="T61" fmla="*/ 1174 h 1781"/>
              <a:gd name="T62" fmla="*/ 100 w 524"/>
              <a:gd name="T63" fmla="*/ 781 h 1781"/>
              <a:gd name="T64" fmla="*/ 294 w 524"/>
              <a:gd name="T65" fmla="*/ 865 h 1781"/>
              <a:gd name="T66" fmla="*/ 396 w 524"/>
              <a:gd name="T67" fmla="*/ 957 h 1781"/>
              <a:gd name="T68" fmla="*/ 486 w 524"/>
              <a:gd name="T69" fmla="*/ 968 h 1781"/>
              <a:gd name="T70" fmla="*/ 422 w 524"/>
              <a:gd name="T71" fmla="*/ 887 h 1781"/>
              <a:gd name="T72" fmla="*/ 439 w 524"/>
              <a:gd name="T73" fmla="*/ 775 h 1781"/>
              <a:gd name="T74" fmla="*/ 356 w 524"/>
              <a:gd name="T75" fmla="*/ 827 h 1781"/>
              <a:gd name="T76" fmla="*/ 103 w 524"/>
              <a:gd name="T77" fmla="*/ 772 h 1781"/>
              <a:gd name="T78" fmla="*/ 334 w 524"/>
              <a:gd name="T79" fmla="*/ 804 h 1781"/>
              <a:gd name="T80" fmla="*/ 216 w 524"/>
              <a:gd name="T81" fmla="*/ 219 h 1781"/>
              <a:gd name="T82" fmla="*/ 181 w 524"/>
              <a:gd name="T83" fmla="*/ 324 h 1781"/>
              <a:gd name="T84" fmla="*/ 133 w 524"/>
              <a:gd name="T85" fmla="*/ 401 h 1781"/>
              <a:gd name="T86" fmla="*/ 134 w 524"/>
              <a:gd name="T87" fmla="*/ 403 h 1781"/>
              <a:gd name="T88" fmla="*/ 403 w 524"/>
              <a:gd name="T89" fmla="*/ 546 h 1781"/>
              <a:gd name="T90" fmla="*/ 99 w 524"/>
              <a:gd name="T91" fmla="*/ 782 h 1781"/>
              <a:gd name="T92" fmla="*/ 38 w 524"/>
              <a:gd name="T93" fmla="*/ 955 h 1781"/>
              <a:gd name="T94" fmla="*/ 11 w 524"/>
              <a:gd name="T95" fmla="*/ 1052 h 1781"/>
              <a:gd name="T96" fmla="*/ 195 w 524"/>
              <a:gd name="T97" fmla="*/ 953 h 1781"/>
              <a:gd name="T98" fmla="*/ 391 w 524"/>
              <a:gd name="T99" fmla="*/ 1054 h 1781"/>
              <a:gd name="T100" fmla="*/ 387 w 524"/>
              <a:gd name="T101" fmla="*/ 1057 h 1781"/>
              <a:gd name="T102" fmla="*/ 125 w 524"/>
              <a:gd name="T103" fmla="*/ 1499 h 1781"/>
              <a:gd name="T104" fmla="*/ 152 w 524"/>
              <a:gd name="T105" fmla="*/ 1605 h 1781"/>
              <a:gd name="T106" fmla="*/ 159 w 524"/>
              <a:gd name="T107" fmla="*/ 1603 h 1781"/>
              <a:gd name="T108" fmla="*/ 170 w 524"/>
              <a:gd name="T109" fmla="*/ 1609 h 1781"/>
              <a:gd name="T110" fmla="*/ 303 w 524"/>
              <a:gd name="T111" fmla="*/ 1476 h 1781"/>
              <a:gd name="T112" fmla="*/ 501 w 524"/>
              <a:gd name="T113" fmla="*/ 1278 h 17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24" h="1781">
                <a:moveTo>
                  <a:pt x="96" y="1264"/>
                </a:moveTo>
                <a:cubicBezTo>
                  <a:pt x="96" y="1264"/>
                  <a:pt x="96" y="1263"/>
                  <a:pt x="96" y="1263"/>
                </a:cubicBezTo>
                <a:cubicBezTo>
                  <a:pt x="0" y="1178"/>
                  <a:pt x="0" y="1178"/>
                  <a:pt x="0" y="1178"/>
                </a:cubicBezTo>
                <a:cubicBezTo>
                  <a:pt x="0" y="1180"/>
                  <a:pt x="0" y="1180"/>
                  <a:pt x="0" y="1180"/>
                </a:cubicBezTo>
                <a:cubicBezTo>
                  <a:pt x="94" y="1264"/>
                  <a:pt x="94" y="1264"/>
                  <a:pt x="94" y="1264"/>
                </a:cubicBezTo>
                <a:cubicBezTo>
                  <a:pt x="0" y="1327"/>
                  <a:pt x="0" y="1327"/>
                  <a:pt x="0" y="1327"/>
                </a:cubicBezTo>
                <a:cubicBezTo>
                  <a:pt x="0" y="1328"/>
                  <a:pt x="0" y="1328"/>
                  <a:pt x="0" y="1328"/>
                </a:cubicBezTo>
                <a:cubicBezTo>
                  <a:pt x="96" y="1264"/>
                  <a:pt x="96" y="1264"/>
                  <a:pt x="96" y="1264"/>
                </a:cubicBezTo>
                <a:cubicBezTo>
                  <a:pt x="96" y="1264"/>
                  <a:pt x="96" y="1264"/>
                  <a:pt x="96" y="1264"/>
                </a:cubicBezTo>
                <a:close/>
                <a:moveTo>
                  <a:pt x="69" y="769"/>
                </a:moveTo>
                <a:cubicBezTo>
                  <a:pt x="69" y="769"/>
                  <a:pt x="69" y="769"/>
                  <a:pt x="69" y="769"/>
                </a:cubicBezTo>
                <a:cubicBezTo>
                  <a:pt x="69" y="769"/>
                  <a:pt x="69" y="768"/>
                  <a:pt x="69" y="768"/>
                </a:cubicBezTo>
                <a:cubicBezTo>
                  <a:pt x="0" y="745"/>
                  <a:pt x="0" y="745"/>
                  <a:pt x="0" y="745"/>
                </a:cubicBezTo>
                <a:cubicBezTo>
                  <a:pt x="0" y="746"/>
                  <a:pt x="0" y="746"/>
                  <a:pt x="0" y="746"/>
                </a:cubicBezTo>
                <a:cubicBezTo>
                  <a:pt x="67" y="769"/>
                  <a:pt x="67" y="769"/>
                  <a:pt x="67" y="769"/>
                </a:cubicBezTo>
                <a:cubicBezTo>
                  <a:pt x="0" y="887"/>
                  <a:pt x="0" y="887"/>
                  <a:pt x="0" y="887"/>
                </a:cubicBezTo>
                <a:cubicBezTo>
                  <a:pt x="0" y="890"/>
                  <a:pt x="0" y="890"/>
                  <a:pt x="0" y="890"/>
                </a:cubicBezTo>
                <a:cubicBezTo>
                  <a:pt x="69" y="769"/>
                  <a:pt x="69" y="769"/>
                  <a:pt x="69" y="769"/>
                </a:cubicBezTo>
                <a:cubicBezTo>
                  <a:pt x="69" y="769"/>
                  <a:pt x="69" y="769"/>
                  <a:pt x="69" y="769"/>
                </a:cubicBezTo>
                <a:close/>
                <a:moveTo>
                  <a:pt x="524" y="1173"/>
                </a:moveTo>
                <a:cubicBezTo>
                  <a:pt x="524" y="1173"/>
                  <a:pt x="524" y="1173"/>
                  <a:pt x="524" y="1173"/>
                </a:cubicBezTo>
                <a:cubicBezTo>
                  <a:pt x="524" y="1173"/>
                  <a:pt x="524" y="1173"/>
                  <a:pt x="524" y="1173"/>
                </a:cubicBezTo>
                <a:cubicBezTo>
                  <a:pt x="523" y="1173"/>
                  <a:pt x="523" y="1173"/>
                  <a:pt x="523" y="1173"/>
                </a:cubicBezTo>
                <a:cubicBezTo>
                  <a:pt x="393" y="1054"/>
                  <a:pt x="393" y="1054"/>
                  <a:pt x="393" y="1054"/>
                </a:cubicBezTo>
                <a:cubicBezTo>
                  <a:pt x="487" y="969"/>
                  <a:pt x="487" y="969"/>
                  <a:pt x="487" y="969"/>
                </a:cubicBezTo>
                <a:cubicBezTo>
                  <a:pt x="489" y="970"/>
                  <a:pt x="491" y="970"/>
                  <a:pt x="493" y="970"/>
                </a:cubicBezTo>
                <a:cubicBezTo>
                  <a:pt x="500" y="970"/>
                  <a:pt x="506" y="964"/>
                  <a:pt x="506" y="957"/>
                </a:cubicBezTo>
                <a:cubicBezTo>
                  <a:pt x="506" y="950"/>
                  <a:pt x="500" y="944"/>
                  <a:pt x="493" y="944"/>
                </a:cubicBezTo>
                <a:cubicBezTo>
                  <a:pt x="491" y="944"/>
                  <a:pt x="488" y="945"/>
                  <a:pt x="487" y="946"/>
                </a:cubicBezTo>
                <a:cubicBezTo>
                  <a:pt x="422" y="886"/>
                  <a:pt x="422" y="886"/>
                  <a:pt x="422" y="886"/>
                </a:cubicBezTo>
                <a:cubicBezTo>
                  <a:pt x="441" y="774"/>
                  <a:pt x="441" y="774"/>
                  <a:pt x="441" y="774"/>
                </a:cubicBezTo>
                <a:cubicBezTo>
                  <a:pt x="441" y="774"/>
                  <a:pt x="441" y="774"/>
                  <a:pt x="441" y="774"/>
                </a:cubicBezTo>
                <a:cubicBezTo>
                  <a:pt x="441" y="774"/>
                  <a:pt x="441" y="774"/>
                  <a:pt x="441" y="774"/>
                </a:cubicBezTo>
                <a:cubicBezTo>
                  <a:pt x="441" y="773"/>
                  <a:pt x="440" y="773"/>
                  <a:pt x="440" y="773"/>
                </a:cubicBezTo>
                <a:cubicBezTo>
                  <a:pt x="440" y="773"/>
                  <a:pt x="439" y="773"/>
                  <a:pt x="439" y="773"/>
                </a:cubicBezTo>
                <a:cubicBezTo>
                  <a:pt x="357" y="825"/>
                  <a:pt x="357" y="825"/>
                  <a:pt x="357" y="825"/>
                </a:cubicBezTo>
                <a:cubicBezTo>
                  <a:pt x="336" y="805"/>
                  <a:pt x="336" y="805"/>
                  <a:pt x="336" y="805"/>
                </a:cubicBezTo>
                <a:cubicBezTo>
                  <a:pt x="406" y="544"/>
                  <a:pt x="406" y="544"/>
                  <a:pt x="406" y="544"/>
                </a:cubicBezTo>
                <a:cubicBezTo>
                  <a:pt x="406" y="543"/>
                  <a:pt x="406" y="543"/>
                  <a:pt x="406" y="543"/>
                </a:cubicBezTo>
                <a:cubicBezTo>
                  <a:pt x="406" y="543"/>
                  <a:pt x="406" y="543"/>
                  <a:pt x="406" y="543"/>
                </a:cubicBezTo>
                <a:cubicBezTo>
                  <a:pt x="406" y="543"/>
                  <a:pt x="406" y="543"/>
                  <a:pt x="406" y="543"/>
                </a:cubicBezTo>
                <a:cubicBezTo>
                  <a:pt x="406" y="543"/>
                  <a:pt x="406" y="543"/>
                  <a:pt x="406" y="543"/>
                </a:cubicBezTo>
                <a:cubicBezTo>
                  <a:pt x="406" y="543"/>
                  <a:pt x="406" y="543"/>
                  <a:pt x="406" y="543"/>
                </a:cubicBezTo>
                <a:cubicBezTo>
                  <a:pt x="406" y="543"/>
                  <a:pt x="406" y="543"/>
                  <a:pt x="405" y="543"/>
                </a:cubicBezTo>
                <a:cubicBezTo>
                  <a:pt x="405" y="543"/>
                  <a:pt x="405" y="543"/>
                  <a:pt x="405" y="543"/>
                </a:cubicBezTo>
                <a:cubicBezTo>
                  <a:pt x="135" y="402"/>
                  <a:pt x="135" y="402"/>
                  <a:pt x="135" y="402"/>
                </a:cubicBezTo>
                <a:cubicBezTo>
                  <a:pt x="239" y="305"/>
                  <a:pt x="239" y="305"/>
                  <a:pt x="239" y="305"/>
                </a:cubicBezTo>
                <a:cubicBezTo>
                  <a:pt x="239" y="305"/>
                  <a:pt x="239" y="305"/>
                  <a:pt x="239" y="305"/>
                </a:cubicBezTo>
                <a:cubicBezTo>
                  <a:pt x="239" y="305"/>
                  <a:pt x="239" y="305"/>
                  <a:pt x="239" y="305"/>
                </a:cubicBezTo>
                <a:cubicBezTo>
                  <a:pt x="239" y="305"/>
                  <a:pt x="239" y="305"/>
                  <a:pt x="239" y="305"/>
                </a:cubicBezTo>
                <a:cubicBezTo>
                  <a:pt x="239" y="305"/>
                  <a:pt x="239" y="305"/>
                  <a:pt x="239" y="305"/>
                </a:cubicBezTo>
                <a:cubicBezTo>
                  <a:pt x="239" y="304"/>
                  <a:pt x="239" y="304"/>
                  <a:pt x="239" y="304"/>
                </a:cubicBezTo>
                <a:cubicBezTo>
                  <a:pt x="229" y="241"/>
                  <a:pt x="229" y="241"/>
                  <a:pt x="229" y="241"/>
                </a:cubicBezTo>
                <a:cubicBezTo>
                  <a:pt x="234" y="239"/>
                  <a:pt x="238" y="234"/>
                  <a:pt x="238" y="228"/>
                </a:cubicBezTo>
                <a:cubicBezTo>
                  <a:pt x="238" y="221"/>
                  <a:pt x="232" y="216"/>
                  <a:pt x="225" y="216"/>
                </a:cubicBezTo>
                <a:cubicBezTo>
                  <a:pt x="222" y="216"/>
                  <a:pt x="220" y="216"/>
                  <a:pt x="218" y="218"/>
                </a:cubicBezTo>
                <a:cubicBezTo>
                  <a:pt x="197" y="197"/>
                  <a:pt x="197" y="197"/>
                  <a:pt x="197" y="197"/>
                </a:cubicBezTo>
                <a:cubicBezTo>
                  <a:pt x="197" y="197"/>
                  <a:pt x="197" y="197"/>
                  <a:pt x="197" y="197"/>
                </a:cubicBezTo>
                <a:cubicBezTo>
                  <a:pt x="197" y="197"/>
                  <a:pt x="197" y="197"/>
                  <a:pt x="196" y="197"/>
                </a:cubicBezTo>
                <a:cubicBezTo>
                  <a:pt x="0" y="0"/>
                  <a:pt x="0" y="0"/>
                  <a:pt x="0" y="0"/>
                </a:cubicBezTo>
                <a:cubicBezTo>
                  <a:pt x="0" y="2"/>
                  <a:pt x="0" y="2"/>
                  <a:pt x="0" y="2"/>
                </a:cubicBezTo>
                <a:cubicBezTo>
                  <a:pt x="41" y="43"/>
                  <a:pt x="41" y="43"/>
                  <a:pt x="41" y="43"/>
                </a:cubicBezTo>
                <a:cubicBezTo>
                  <a:pt x="56" y="216"/>
                  <a:pt x="56" y="216"/>
                  <a:pt x="56" y="216"/>
                </a:cubicBezTo>
                <a:cubicBezTo>
                  <a:pt x="0" y="232"/>
                  <a:pt x="0" y="232"/>
                  <a:pt x="0" y="232"/>
                </a:cubicBezTo>
                <a:cubicBezTo>
                  <a:pt x="0" y="233"/>
                  <a:pt x="0" y="233"/>
                  <a:pt x="0" y="233"/>
                </a:cubicBezTo>
                <a:cubicBezTo>
                  <a:pt x="57" y="217"/>
                  <a:pt x="57" y="217"/>
                  <a:pt x="57" y="217"/>
                </a:cubicBezTo>
                <a:cubicBezTo>
                  <a:pt x="57" y="217"/>
                  <a:pt x="57" y="217"/>
                  <a:pt x="57" y="217"/>
                </a:cubicBezTo>
                <a:cubicBezTo>
                  <a:pt x="180" y="182"/>
                  <a:pt x="180" y="182"/>
                  <a:pt x="180" y="182"/>
                </a:cubicBezTo>
                <a:cubicBezTo>
                  <a:pt x="195" y="197"/>
                  <a:pt x="195" y="197"/>
                  <a:pt x="195" y="197"/>
                </a:cubicBezTo>
                <a:cubicBezTo>
                  <a:pt x="66" y="366"/>
                  <a:pt x="66" y="366"/>
                  <a:pt x="66" y="366"/>
                </a:cubicBezTo>
                <a:cubicBezTo>
                  <a:pt x="66" y="366"/>
                  <a:pt x="66" y="366"/>
                  <a:pt x="66" y="366"/>
                </a:cubicBezTo>
                <a:cubicBezTo>
                  <a:pt x="66" y="366"/>
                  <a:pt x="66" y="366"/>
                  <a:pt x="66" y="366"/>
                </a:cubicBezTo>
                <a:cubicBezTo>
                  <a:pt x="66" y="366"/>
                  <a:pt x="66" y="366"/>
                  <a:pt x="66" y="366"/>
                </a:cubicBezTo>
                <a:cubicBezTo>
                  <a:pt x="66" y="367"/>
                  <a:pt x="66" y="367"/>
                  <a:pt x="66" y="367"/>
                </a:cubicBezTo>
                <a:cubicBezTo>
                  <a:pt x="35" y="493"/>
                  <a:pt x="35" y="493"/>
                  <a:pt x="35" y="493"/>
                </a:cubicBezTo>
                <a:cubicBezTo>
                  <a:pt x="35" y="493"/>
                  <a:pt x="35" y="493"/>
                  <a:pt x="35" y="493"/>
                </a:cubicBezTo>
                <a:cubicBezTo>
                  <a:pt x="35" y="493"/>
                  <a:pt x="35" y="493"/>
                  <a:pt x="35" y="493"/>
                </a:cubicBezTo>
                <a:cubicBezTo>
                  <a:pt x="35" y="493"/>
                  <a:pt x="35" y="493"/>
                  <a:pt x="35" y="493"/>
                </a:cubicBezTo>
                <a:cubicBezTo>
                  <a:pt x="231" y="667"/>
                  <a:pt x="231" y="667"/>
                  <a:pt x="231" y="667"/>
                </a:cubicBezTo>
                <a:cubicBezTo>
                  <a:pt x="99" y="762"/>
                  <a:pt x="99" y="762"/>
                  <a:pt x="99" y="762"/>
                </a:cubicBezTo>
                <a:cubicBezTo>
                  <a:pt x="97" y="760"/>
                  <a:pt x="94" y="759"/>
                  <a:pt x="91" y="759"/>
                </a:cubicBezTo>
                <a:cubicBezTo>
                  <a:pt x="88" y="759"/>
                  <a:pt x="85" y="760"/>
                  <a:pt x="83" y="762"/>
                </a:cubicBezTo>
                <a:cubicBezTo>
                  <a:pt x="83" y="761"/>
                  <a:pt x="83" y="761"/>
                  <a:pt x="83" y="761"/>
                </a:cubicBezTo>
                <a:cubicBezTo>
                  <a:pt x="12" y="651"/>
                  <a:pt x="12" y="651"/>
                  <a:pt x="12" y="651"/>
                </a:cubicBezTo>
                <a:cubicBezTo>
                  <a:pt x="35" y="510"/>
                  <a:pt x="35" y="510"/>
                  <a:pt x="35" y="510"/>
                </a:cubicBezTo>
                <a:cubicBezTo>
                  <a:pt x="35" y="510"/>
                  <a:pt x="35" y="510"/>
                  <a:pt x="35" y="510"/>
                </a:cubicBezTo>
                <a:cubicBezTo>
                  <a:pt x="35" y="509"/>
                  <a:pt x="34" y="509"/>
                  <a:pt x="34" y="509"/>
                </a:cubicBezTo>
                <a:cubicBezTo>
                  <a:pt x="34" y="509"/>
                  <a:pt x="34" y="509"/>
                  <a:pt x="34" y="509"/>
                </a:cubicBezTo>
                <a:cubicBezTo>
                  <a:pt x="34" y="509"/>
                  <a:pt x="34" y="509"/>
                  <a:pt x="34" y="509"/>
                </a:cubicBezTo>
                <a:cubicBezTo>
                  <a:pt x="0" y="492"/>
                  <a:pt x="0" y="492"/>
                  <a:pt x="0" y="492"/>
                </a:cubicBezTo>
                <a:cubicBezTo>
                  <a:pt x="0" y="494"/>
                  <a:pt x="0" y="494"/>
                  <a:pt x="0" y="494"/>
                </a:cubicBezTo>
                <a:cubicBezTo>
                  <a:pt x="33" y="510"/>
                  <a:pt x="33" y="510"/>
                  <a:pt x="33" y="510"/>
                </a:cubicBezTo>
                <a:cubicBezTo>
                  <a:pt x="10" y="579"/>
                  <a:pt x="10" y="579"/>
                  <a:pt x="10" y="579"/>
                </a:cubicBezTo>
                <a:cubicBezTo>
                  <a:pt x="0" y="611"/>
                  <a:pt x="0" y="611"/>
                  <a:pt x="0" y="611"/>
                </a:cubicBezTo>
                <a:cubicBezTo>
                  <a:pt x="0" y="616"/>
                  <a:pt x="0" y="616"/>
                  <a:pt x="0" y="616"/>
                </a:cubicBezTo>
                <a:cubicBezTo>
                  <a:pt x="32" y="519"/>
                  <a:pt x="32" y="519"/>
                  <a:pt x="32" y="519"/>
                </a:cubicBezTo>
                <a:cubicBezTo>
                  <a:pt x="10" y="650"/>
                  <a:pt x="10" y="650"/>
                  <a:pt x="10" y="650"/>
                </a:cubicBezTo>
                <a:cubicBezTo>
                  <a:pt x="0" y="634"/>
                  <a:pt x="0" y="634"/>
                  <a:pt x="0" y="634"/>
                </a:cubicBezTo>
                <a:cubicBezTo>
                  <a:pt x="0" y="636"/>
                  <a:pt x="0" y="636"/>
                  <a:pt x="0" y="636"/>
                </a:cubicBezTo>
                <a:cubicBezTo>
                  <a:pt x="10" y="652"/>
                  <a:pt x="10" y="652"/>
                  <a:pt x="10" y="652"/>
                </a:cubicBezTo>
                <a:cubicBezTo>
                  <a:pt x="0" y="713"/>
                  <a:pt x="0" y="713"/>
                  <a:pt x="0" y="713"/>
                </a:cubicBezTo>
                <a:cubicBezTo>
                  <a:pt x="0" y="723"/>
                  <a:pt x="0" y="723"/>
                  <a:pt x="0" y="723"/>
                </a:cubicBezTo>
                <a:cubicBezTo>
                  <a:pt x="11" y="654"/>
                  <a:pt x="11" y="654"/>
                  <a:pt x="11" y="654"/>
                </a:cubicBezTo>
                <a:cubicBezTo>
                  <a:pt x="73" y="749"/>
                  <a:pt x="73" y="749"/>
                  <a:pt x="73" y="749"/>
                </a:cubicBezTo>
                <a:cubicBezTo>
                  <a:pt x="82" y="762"/>
                  <a:pt x="82" y="762"/>
                  <a:pt x="82" y="762"/>
                </a:cubicBezTo>
                <a:cubicBezTo>
                  <a:pt x="80" y="765"/>
                  <a:pt x="78" y="768"/>
                  <a:pt x="78" y="772"/>
                </a:cubicBezTo>
                <a:cubicBezTo>
                  <a:pt x="78" y="777"/>
                  <a:pt x="80" y="781"/>
                  <a:pt x="84" y="783"/>
                </a:cubicBezTo>
                <a:cubicBezTo>
                  <a:pt x="84" y="785"/>
                  <a:pt x="84" y="785"/>
                  <a:pt x="84" y="785"/>
                </a:cubicBezTo>
                <a:cubicBezTo>
                  <a:pt x="9" y="1054"/>
                  <a:pt x="9" y="1054"/>
                  <a:pt x="9" y="1054"/>
                </a:cubicBezTo>
                <a:cubicBezTo>
                  <a:pt x="0" y="1071"/>
                  <a:pt x="0" y="1071"/>
                  <a:pt x="0" y="1071"/>
                </a:cubicBezTo>
                <a:cubicBezTo>
                  <a:pt x="0" y="1074"/>
                  <a:pt x="0" y="1074"/>
                  <a:pt x="0" y="1074"/>
                </a:cubicBezTo>
                <a:cubicBezTo>
                  <a:pt x="10" y="1055"/>
                  <a:pt x="10" y="1055"/>
                  <a:pt x="10" y="1055"/>
                </a:cubicBezTo>
                <a:cubicBezTo>
                  <a:pt x="32" y="1067"/>
                  <a:pt x="32" y="1067"/>
                  <a:pt x="32" y="1067"/>
                </a:cubicBezTo>
                <a:cubicBezTo>
                  <a:pt x="167" y="1140"/>
                  <a:pt x="167" y="1140"/>
                  <a:pt x="167" y="1140"/>
                </a:cubicBezTo>
                <a:cubicBezTo>
                  <a:pt x="167" y="1140"/>
                  <a:pt x="167" y="1140"/>
                  <a:pt x="167" y="1140"/>
                </a:cubicBezTo>
                <a:cubicBezTo>
                  <a:pt x="167" y="1140"/>
                  <a:pt x="167" y="1141"/>
                  <a:pt x="167" y="1141"/>
                </a:cubicBezTo>
                <a:cubicBezTo>
                  <a:pt x="167" y="1141"/>
                  <a:pt x="167" y="1141"/>
                  <a:pt x="167" y="1141"/>
                </a:cubicBezTo>
                <a:cubicBezTo>
                  <a:pt x="167" y="1141"/>
                  <a:pt x="167" y="1141"/>
                  <a:pt x="167" y="1141"/>
                </a:cubicBezTo>
                <a:cubicBezTo>
                  <a:pt x="167" y="1141"/>
                  <a:pt x="167" y="1141"/>
                  <a:pt x="167" y="1141"/>
                </a:cubicBezTo>
                <a:cubicBezTo>
                  <a:pt x="226" y="1174"/>
                  <a:pt x="226" y="1174"/>
                  <a:pt x="226" y="1174"/>
                </a:cubicBezTo>
                <a:cubicBezTo>
                  <a:pt x="99" y="1520"/>
                  <a:pt x="99" y="1520"/>
                  <a:pt x="99" y="1520"/>
                </a:cubicBezTo>
                <a:cubicBezTo>
                  <a:pt x="0" y="1399"/>
                  <a:pt x="0" y="1399"/>
                  <a:pt x="0" y="1399"/>
                </a:cubicBezTo>
                <a:cubicBezTo>
                  <a:pt x="0" y="1401"/>
                  <a:pt x="0" y="1401"/>
                  <a:pt x="0" y="1401"/>
                </a:cubicBezTo>
                <a:cubicBezTo>
                  <a:pt x="99" y="1521"/>
                  <a:pt x="99" y="1521"/>
                  <a:pt x="99" y="1521"/>
                </a:cubicBezTo>
                <a:cubicBezTo>
                  <a:pt x="22" y="1752"/>
                  <a:pt x="22" y="1752"/>
                  <a:pt x="22" y="1752"/>
                </a:cubicBezTo>
                <a:cubicBezTo>
                  <a:pt x="19" y="1760"/>
                  <a:pt x="19" y="1760"/>
                  <a:pt x="19" y="1760"/>
                </a:cubicBezTo>
                <a:cubicBezTo>
                  <a:pt x="0" y="1779"/>
                  <a:pt x="0" y="1779"/>
                  <a:pt x="0" y="1779"/>
                </a:cubicBezTo>
                <a:cubicBezTo>
                  <a:pt x="0" y="1781"/>
                  <a:pt x="0" y="1781"/>
                  <a:pt x="0" y="1781"/>
                </a:cubicBezTo>
                <a:cubicBezTo>
                  <a:pt x="154" y="1627"/>
                  <a:pt x="154" y="1627"/>
                  <a:pt x="154" y="1627"/>
                </a:cubicBezTo>
                <a:cubicBezTo>
                  <a:pt x="155" y="1628"/>
                  <a:pt x="157" y="1628"/>
                  <a:pt x="159" y="1628"/>
                </a:cubicBezTo>
                <a:cubicBezTo>
                  <a:pt x="166" y="1628"/>
                  <a:pt x="172" y="1622"/>
                  <a:pt x="172" y="1615"/>
                </a:cubicBezTo>
                <a:cubicBezTo>
                  <a:pt x="172" y="1614"/>
                  <a:pt x="171" y="1612"/>
                  <a:pt x="171" y="1610"/>
                </a:cubicBezTo>
                <a:cubicBezTo>
                  <a:pt x="304" y="1477"/>
                  <a:pt x="304" y="1477"/>
                  <a:pt x="304" y="1477"/>
                </a:cubicBezTo>
                <a:cubicBezTo>
                  <a:pt x="455" y="1326"/>
                  <a:pt x="455" y="1326"/>
                  <a:pt x="455" y="1326"/>
                </a:cubicBezTo>
                <a:cubicBezTo>
                  <a:pt x="455" y="1326"/>
                  <a:pt x="455" y="1326"/>
                  <a:pt x="455" y="1326"/>
                </a:cubicBezTo>
                <a:cubicBezTo>
                  <a:pt x="502" y="1279"/>
                  <a:pt x="502" y="1279"/>
                  <a:pt x="502" y="1279"/>
                </a:cubicBezTo>
                <a:cubicBezTo>
                  <a:pt x="503" y="1279"/>
                  <a:pt x="503" y="1278"/>
                  <a:pt x="503" y="1278"/>
                </a:cubicBezTo>
                <a:cubicBezTo>
                  <a:pt x="524" y="1173"/>
                  <a:pt x="524" y="1173"/>
                  <a:pt x="524" y="1173"/>
                </a:cubicBezTo>
                <a:cubicBezTo>
                  <a:pt x="524" y="1173"/>
                  <a:pt x="524" y="1173"/>
                  <a:pt x="524" y="1173"/>
                </a:cubicBezTo>
                <a:cubicBezTo>
                  <a:pt x="524" y="1173"/>
                  <a:pt x="524" y="1173"/>
                  <a:pt x="524" y="1173"/>
                </a:cubicBezTo>
                <a:cubicBezTo>
                  <a:pt x="524" y="1173"/>
                  <a:pt x="524" y="1173"/>
                  <a:pt x="524" y="1173"/>
                </a:cubicBezTo>
                <a:cubicBezTo>
                  <a:pt x="524" y="1173"/>
                  <a:pt x="524" y="1173"/>
                  <a:pt x="524" y="1173"/>
                </a:cubicBezTo>
                <a:close/>
                <a:moveTo>
                  <a:pt x="58" y="215"/>
                </a:moveTo>
                <a:cubicBezTo>
                  <a:pt x="43" y="45"/>
                  <a:pt x="43" y="45"/>
                  <a:pt x="43" y="45"/>
                </a:cubicBezTo>
                <a:cubicBezTo>
                  <a:pt x="178" y="181"/>
                  <a:pt x="178" y="181"/>
                  <a:pt x="178" y="181"/>
                </a:cubicBezTo>
                <a:lnTo>
                  <a:pt x="58" y="215"/>
                </a:lnTo>
                <a:close/>
                <a:moveTo>
                  <a:pt x="521" y="1173"/>
                </a:moveTo>
                <a:cubicBezTo>
                  <a:pt x="230" y="1173"/>
                  <a:pt x="230" y="1173"/>
                  <a:pt x="230" y="1173"/>
                </a:cubicBezTo>
                <a:cubicBezTo>
                  <a:pt x="392" y="1055"/>
                  <a:pt x="392" y="1055"/>
                  <a:pt x="392" y="1055"/>
                </a:cubicBezTo>
                <a:lnTo>
                  <a:pt x="521" y="1173"/>
                </a:lnTo>
                <a:close/>
                <a:moveTo>
                  <a:pt x="521" y="1174"/>
                </a:moveTo>
                <a:cubicBezTo>
                  <a:pt x="446" y="1235"/>
                  <a:pt x="446" y="1235"/>
                  <a:pt x="446" y="1235"/>
                </a:cubicBezTo>
                <a:cubicBezTo>
                  <a:pt x="390" y="1281"/>
                  <a:pt x="390" y="1281"/>
                  <a:pt x="390" y="1281"/>
                </a:cubicBezTo>
                <a:cubicBezTo>
                  <a:pt x="257" y="1192"/>
                  <a:pt x="257" y="1192"/>
                  <a:pt x="257" y="1192"/>
                </a:cubicBezTo>
                <a:cubicBezTo>
                  <a:pt x="230" y="1174"/>
                  <a:pt x="230" y="1174"/>
                  <a:pt x="230" y="1174"/>
                </a:cubicBezTo>
                <a:lnTo>
                  <a:pt x="521" y="1174"/>
                </a:lnTo>
                <a:close/>
                <a:moveTo>
                  <a:pt x="395" y="958"/>
                </a:moveTo>
                <a:cubicBezTo>
                  <a:pt x="395" y="959"/>
                  <a:pt x="395" y="959"/>
                  <a:pt x="395" y="959"/>
                </a:cubicBezTo>
                <a:cubicBezTo>
                  <a:pt x="391" y="1052"/>
                  <a:pt x="391" y="1052"/>
                  <a:pt x="391" y="1052"/>
                </a:cubicBezTo>
                <a:cubicBezTo>
                  <a:pt x="100" y="781"/>
                  <a:pt x="100" y="781"/>
                  <a:pt x="100" y="781"/>
                </a:cubicBezTo>
                <a:cubicBezTo>
                  <a:pt x="101" y="780"/>
                  <a:pt x="101" y="780"/>
                  <a:pt x="101" y="779"/>
                </a:cubicBezTo>
                <a:lnTo>
                  <a:pt x="395" y="958"/>
                </a:lnTo>
                <a:close/>
                <a:moveTo>
                  <a:pt x="102" y="778"/>
                </a:moveTo>
                <a:cubicBezTo>
                  <a:pt x="102" y="778"/>
                  <a:pt x="102" y="778"/>
                  <a:pt x="102" y="778"/>
                </a:cubicBezTo>
                <a:cubicBezTo>
                  <a:pt x="294" y="865"/>
                  <a:pt x="294" y="865"/>
                  <a:pt x="294" y="865"/>
                </a:cubicBezTo>
                <a:cubicBezTo>
                  <a:pt x="294" y="865"/>
                  <a:pt x="294" y="865"/>
                  <a:pt x="294" y="865"/>
                </a:cubicBezTo>
                <a:cubicBezTo>
                  <a:pt x="365" y="898"/>
                  <a:pt x="365" y="898"/>
                  <a:pt x="365" y="898"/>
                </a:cubicBezTo>
                <a:cubicBezTo>
                  <a:pt x="482" y="951"/>
                  <a:pt x="482" y="951"/>
                  <a:pt x="482" y="951"/>
                </a:cubicBezTo>
                <a:cubicBezTo>
                  <a:pt x="481" y="953"/>
                  <a:pt x="480" y="955"/>
                  <a:pt x="480" y="957"/>
                </a:cubicBezTo>
                <a:cubicBezTo>
                  <a:pt x="396" y="957"/>
                  <a:pt x="396" y="957"/>
                  <a:pt x="396" y="957"/>
                </a:cubicBezTo>
                <a:lnTo>
                  <a:pt x="102" y="778"/>
                </a:lnTo>
                <a:close/>
                <a:moveTo>
                  <a:pt x="393" y="1052"/>
                </a:moveTo>
                <a:cubicBezTo>
                  <a:pt x="396" y="959"/>
                  <a:pt x="396" y="959"/>
                  <a:pt x="396" y="959"/>
                </a:cubicBezTo>
                <a:cubicBezTo>
                  <a:pt x="480" y="959"/>
                  <a:pt x="480" y="959"/>
                  <a:pt x="480" y="959"/>
                </a:cubicBezTo>
                <a:cubicBezTo>
                  <a:pt x="481" y="963"/>
                  <a:pt x="483" y="966"/>
                  <a:pt x="486" y="968"/>
                </a:cubicBezTo>
                <a:lnTo>
                  <a:pt x="393" y="1052"/>
                </a:lnTo>
                <a:close/>
                <a:moveTo>
                  <a:pt x="485" y="947"/>
                </a:moveTo>
                <a:cubicBezTo>
                  <a:pt x="484" y="948"/>
                  <a:pt x="483" y="949"/>
                  <a:pt x="482" y="950"/>
                </a:cubicBezTo>
                <a:cubicBezTo>
                  <a:pt x="416" y="920"/>
                  <a:pt x="416" y="920"/>
                  <a:pt x="416" y="920"/>
                </a:cubicBezTo>
                <a:cubicBezTo>
                  <a:pt x="422" y="887"/>
                  <a:pt x="422" y="887"/>
                  <a:pt x="422" y="887"/>
                </a:cubicBezTo>
                <a:lnTo>
                  <a:pt x="485" y="947"/>
                </a:lnTo>
                <a:close/>
                <a:moveTo>
                  <a:pt x="439" y="775"/>
                </a:moveTo>
                <a:cubicBezTo>
                  <a:pt x="421" y="884"/>
                  <a:pt x="421" y="884"/>
                  <a:pt x="421" y="884"/>
                </a:cubicBezTo>
                <a:cubicBezTo>
                  <a:pt x="358" y="826"/>
                  <a:pt x="358" y="826"/>
                  <a:pt x="358" y="826"/>
                </a:cubicBezTo>
                <a:lnTo>
                  <a:pt x="439" y="775"/>
                </a:lnTo>
                <a:close/>
                <a:moveTo>
                  <a:pt x="420" y="886"/>
                </a:moveTo>
                <a:cubicBezTo>
                  <a:pt x="415" y="919"/>
                  <a:pt x="415" y="919"/>
                  <a:pt x="415" y="919"/>
                </a:cubicBezTo>
                <a:cubicBezTo>
                  <a:pt x="338" y="884"/>
                  <a:pt x="338" y="884"/>
                  <a:pt x="338" y="884"/>
                </a:cubicBezTo>
                <a:cubicBezTo>
                  <a:pt x="296" y="864"/>
                  <a:pt x="296" y="864"/>
                  <a:pt x="296" y="864"/>
                </a:cubicBezTo>
                <a:cubicBezTo>
                  <a:pt x="356" y="827"/>
                  <a:pt x="356" y="827"/>
                  <a:pt x="356" y="827"/>
                </a:cubicBezTo>
                <a:lnTo>
                  <a:pt x="420" y="886"/>
                </a:lnTo>
                <a:close/>
                <a:moveTo>
                  <a:pt x="355" y="826"/>
                </a:moveTo>
                <a:cubicBezTo>
                  <a:pt x="294" y="864"/>
                  <a:pt x="294" y="864"/>
                  <a:pt x="294" y="864"/>
                </a:cubicBezTo>
                <a:cubicBezTo>
                  <a:pt x="103" y="776"/>
                  <a:pt x="103" y="776"/>
                  <a:pt x="103" y="776"/>
                </a:cubicBezTo>
                <a:cubicBezTo>
                  <a:pt x="103" y="775"/>
                  <a:pt x="103" y="774"/>
                  <a:pt x="103" y="772"/>
                </a:cubicBezTo>
                <a:cubicBezTo>
                  <a:pt x="103" y="772"/>
                  <a:pt x="103" y="772"/>
                  <a:pt x="103" y="771"/>
                </a:cubicBezTo>
                <a:cubicBezTo>
                  <a:pt x="297" y="771"/>
                  <a:pt x="297" y="771"/>
                  <a:pt x="297" y="771"/>
                </a:cubicBezTo>
                <a:cubicBezTo>
                  <a:pt x="298" y="772"/>
                  <a:pt x="298" y="772"/>
                  <a:pt x="298" y="772"/>
                </a:cubicBezTo>
                <a:lnTo>
                  <a:pt x="355" y="826"/>
                </a:lnTo>
                <a:close/>
                <a:moveTo>
                  <a:pt x="334" y="804"/>
                </a:moveTo>
                <a:cubicBezTo>
                  <a:pt x="299" y="771"/>
                  <a:pt x="299" y="771"/>
                  <a:pt x="299" y="771"/>
                </a:cubicBezTo>
                <a:cubicBezTo>
                  <a:pt x="402" y="551"/>
                  <a:pt x="402" y="551"/>
                  <a:pt x="402" y="551"/>
                </a:cubicBezTo>
                <a:lnTo>
                  <a:pt x="334" y="804"/>
                </a:lnTo>
                <a:close/>
                <a:moveTo>
                  <a:pt x="196" y="198"/>
                </a:moveTo>
                <a:cubicBezTo>
                  <a:pt x="216" y="219"/>
                  <a:pt x="216" y="219"/>
                  <a:pt x="216" y="219"/>
                </a:cubicBezTo>
                <a:cubicBezTo>
                  <a:pt x="214" y="221"/>
                  <a:pt x="212" y="225"/>
                  <a:pt x="212" y="228"/>
                </a:cubicBezTo>
                <a:cubicBezTo>
                  <a:pt x="212" y="235"/>
                  <a:pt x="218" y="241"/>
                  <a:pt x="225" y="241"/>
                </a:cubicBezTo>
                <a:cubicBezTo>
                  <a:pt x="226" y="241"/>
                  <a:pt x="226" y="241"/>
                  <a:pt x="227" y="241"/>
                </a:cubicBezTo>
                <a:cubicBezTo>
                  <a:pt x="238" y="304"/>
                  <a:pt x="238" y="304"/>
                  <a:pt x="238" y="304"/>
                </a:cubicBezTo>
                <a:cubicBezTo>
                  <a:pt x="181" y="324"/>
                  <a:pt x="181" y="324"/>
                  <a:pt x="181" y="324"/>
                </a:cubicBezTo>
                <a:cubicBezTo>
                  <a:pt x="69" y="365"/>
                  <a:pt x="69" y="365"/>
                  <a:pt x="69" y="365"/>
                </a:cubicBezTo>
                <a:lnTo>
                  <a:pt x="196" y="198"/>
                </a:lnTo>
                <a:close/>
                <a:moveTo>
                  <a:pt x="67" y="367"/>
                </a:moveTo>
                <a:cubicBezTo>
                  <a:pt x="235" y="306"/>
                  <a:pt x="235" y="306"/>
                  <a:pt x="235" y="306"/>
                </a:cubicBezTo>
                <a:cubicBezTo>
                  <a:pt x="133" y="401"/>
                  <a:pt x="133" y="401"/>
                  <a:pt x="133" y="401"/>
                </a:cubicBezTo>
                <a:cubicBezTo>
                  <a:pt x="133" y="401"/>
                  <a:pt x="133" y="401"/>
                  <a:pt x="133" y="401"/>
                </a:cubicBezTo>
                <a:cubicBezTo>
                  <a:pt x="37" y="490"/>
                  <a:pt x="37" y="490"/>
                  <a:pt x="37" y="490"/>
                </a:cubicBezTo>
                <a:lnTo>
                  <a:pt x="67" y="367"/>
                </a:lnTo>
                <a:close/>
                <a:moveTo>
                  <a:pt x="37" y="493"/>
                </a:moveTo>
                <a:cubicBezTo>
                  <a:pt x="134" y="403"/>
                  <a:pt x="134" y="403"/>
                  <a:pt x="134" y="403"/>
                </a:cubicBezTo>
                <a:cubicBezTo>
                  <a:pt x="404" y="543"/>
                  <a:pt x="404" y="543"/>
                  <a:pt x="404" y="543"/>
                </a:cubicBezTo>
                <a:cubicBezTo>
                  <a:pt x="391" y="553"/>
                  <a:pt x="391" y="553"/>
                  <a:pt x="391" y="553"/>
                </a:cubicBezTo>
                <a:cubicBezTo>
                  <a:pt x="233" y="666"/>
                  <a:pt x="233" y="666"/>
                  <a:pt x="233" y="666"/>
                </a:cubicBezTo>
                <a:lnTo>
                  <a:pt x="37" y="493"/>
                </a:lnTo>
                <a:close/>
                <a:moveTo>
                  <a:pt x="403" y="546"/>
                </a:moveTo>
                <a:cubicBezTo>
                  <a:pt x="297" y="770"/>
                  <a:pt x="297" y="770"/>
                  <a:pt x="297" y="770"/>
                </a:cubicBezTo>
                <a:cubicBezTo>
                  <a:pt x="103" y="770"/>
                  <a:pt x="103" y="770"/>
                  <a:pt x="103" y="770"/>
                </a:cubicBezTo>
                <a:cubicBezTo>
                  <a:pt x="103" y="767"/>
                  <a:pt x="102" y="765"/>
                  <a:pt x="100" y="763"/>
                </a:cubicBezTo>
                <a:lnTo>
                  <a:pt x="403" y="546"/>
                </a:lnTo>
                <a:close/>
                <a:moveTo>
                  <a:pt x="99" y="782"/>
                </a:moveTo>
                <a:cubicBezTo>
                  <a:pt x="281" y="951"/>
                  <a:pt x="281" y="951"/>
                  <a:pt x="281" y="951"/>
                </a:cubicBezTo>
                <a:cubicBezTo>
                  <a:pt x="196" y="951"/>
                  <a:pt x="196" y="951"/>
                  <a:pt x="196" y="951"/>
                </a:cubicBezTo>
                <a:cubicBezTo>
                  <a:pt x="97" y="783"/>
                  <a:pt x="97" y="783"/>
                  <a:pt x="97" y="783"/>
                </a:cubicBezTo>
                <a:cubicBezTo>
                  <a:pt x="98" y="783"/>
                  <a:pt x="98" y="782"/>
                  <a:pt x="99" y="782"/>
                </a:cubicBezTo>
                <a:close/>
                <a:moveTo>
                  <a:pt x="38" y="955"/>
                </a:moveTo>
                <a:cubicBezTo>
                  <a:pt x="86" y="784"/>
                  <a:pt x="86" y="784"/>
                  <a:pt x="86" y="784"/>
                </a:cubicBezTo>
                <a:cubicBezTo>
                  <a:pt x="87" y="784"/>
                  <a:pt x="89" y="785"/>
                  <a:pt x="91" y="785"/>
                </a:cubicBezTo>
                <a:cubicBezTo>
                  <a:pt x="92" y="785"/>
                  <a:pt x="94" y="785"/>
                  <a:pt x="95" y="784"/>
                </a:cubicBezTo>
                <a:cubicBezTo>
                  <a:pt x="195" y="952"/>
                  <a:pt x="195" y="952"/>
                  <a:pt x="195" y="952"/>
                </a:cubicBezTo>
                <a:cubicBezTo>
                  <a:pt x="11" y="1052"/>
                  <a:pt x="11" y="1052"/>
                  <a:pt x="11" y="1052"/>
                </a:cubicBezTo>
                <a:lnTo>
                  <a:pt x="38" y="955"/>
                </a:lnTo>
                <a:close/>
                <a:moveTo>
                  <a:pt x="167" y="1139"/>
                </a:moveTo>
                <a:cubicBezTo>
                  <a:pt x="67" y="1084"/>
                  <a:pt x="67" y="1084"/>
                  <a:pt x="67" y="1084"/>
                </a:cubicBezTo>
                <a:cubicBezTo>
                  <a:pt x="12" y="1054"/>
                  <a:pt x="12" y="1054"/>
                  <a:pt x="12" y="1054"/>
                </a:cubicBezTo>
                <a:cubicBezTo>
                  <a:pt x="195" y="953"/>
                  <a:pt x="195" y="953"/>
                  <a:pt x="195" y="953"/>
                </a:cubicBezTo>
                <a:cubicBezTo>
                  <a:pt x="190" y="986"/>
                  <a:pt x="190" y="986"/>
                  <a:pt x="190" y="986"/>
                </a:cubicBezTo>
                <a:lnTo>
                  <a:pt x="167" y="1139"/>
                </a:lnTo>
                <a:close/>
                <a:moveTo>
                  <a:pt x="197" y="953"/>
                </a:moveTo>
                <a:cubicBezTo>
                  <a:pt x="282" y="953"/>
                  <a:pt x="282" y="953"/>
                  <a:pt x="282" y="953"/>
                </a:cubicBezTo>
                <a:cubicBezTo>
                  <a:pt x="391" y="1054"/>
                  <a:pt x="391" y="1054"/>
                  <a:pt x="391" y="1054"/>
                </a:cubicBezTo>
                <a:cubicBezTo>
                  <a:pt x="168" y="1139"/>
                  <a:pt x="168" y="1139"/>
                  <a:pt x="168" y="1139"/>
                </a:cubicBezTo>
                <a:lnTo>
                  <a:pt x="197" y="953"/>
                </a:lnTo>
                <a:close/>
                <a:moveTo>
                  <a:pt x="169" y="1140"/>
                </a:moveTo>
                <a:cubicBezTo>
                  <a:pt x="248" y="1110"/>
                  <a:pt x="248" y="1110"/>
                  <a:pt x="248" y="1110"/>
                </a:cubicBezTo>
                <a:cubicBezTo>
                  <a:pt x="387" y="1057"/>
                  <a:pt x="387" y="1057"/>
                  <a:pt x="387" y="1057"/>
                </a:cubicBezTo>
                <a:cubicBezTo>
                  <a:pt x="227" y="1172"/>
                  <a:pt x="227" y="1172"/>
                  <a:pt x="227" y="1172"/>
                </a:cubicBezTo>
                <a:lnTo>
                  <a:pt x="169" y="1140"/>
                </a:lnTo>
                <a:close/>
                <a:moveTo>
                  <a:pt x="228" y="1174"/>
                </a:moveTo>
                <a:cubicBezTo>
                  <a:pt x="389" y="1282"/>
                  <a:pt x="389" y="1282"/>
                  <a:pt x="389" y="1282"/>
                </a:cubicBezTo>
                <a:cubicBezTo>
                  <a:pt x="125" y="1499"/>
                  <a:pt x="125" y="1499"/>
                  <a:pt x="125" y="1499"/>
                </a:cubicBezTo>
                <a:cubicBezTo>
                  <a:pt x="101" y="1519"/>
                  <a:pt x="101" y="1519"/>
                  <a:pt x="101" y="1519"/>
                </a:cubicBezTo>
                <a:lnTo>
                  <a:pt x="228" y="1174"/>
                </a:lnTo>
                <a:close/>
                <a:moveTo>
                  <a:pt x="21" y="1758"/>
                </a:moveTo>
                <a:cubicBezTo>
                  <a:pt x="100" y="1523"/>
                  <a:pt x="100" y="1523"/>
                  <a:pt x="100" y="1523"/>
                </a:cubicBezTo>
                <a:cubicBezTo>
                  <a:pt x="152" y="1605"/>
                  <a:pt x="152" y="1605"/>
                  <a:pt x="152" y="1605"/>
                </a:cubicBezTo>
                <a:cubicBezTo>
                  <a:pt x="148" y="1607"/>
                  <a:pt x="146" y="1611"/>
                  <a:pt x="146" y="1615"/>
                </a:cubicBezTo>
                <a:cubicBezTo>
                  <a:pt x="146" y="1620"/>
                  <a:pt x="149" y="1624"/>
                  <a:pt x="153" y="1626"/>
                </a:cubicBezTo>
                <a:lnTo>
                  <a:pt x="21" y="1758"/>
                </a:lnTo>
                <a:close/>
                <a:moveTo>
                  <a:pt x="170" y="1609"/>
                </a:moveTo>
                <a:cubicBezTo>
                  <a:pt x="168" y="1605"/>
                  <a:pt x="164" y="1603"/>
                  <a:pt x="159" y="1603"/>
                </a:cubicBezTo>
                <a:cubicBezTo>
                  <a:pt x="157" y="1603"/>
                  <a:pt x="155" y="1603"/>
                  <a:pt x="153" y="1604"/>
                </a:cubicBezTo>
                <a:cubicBezTo>
                  <a:pt x="101" y="1522"/>
                  <a:pt x="101" y="1522"/>
                  <a:pt x="101" y="1522"/>
                </a:cubicBezTo>
                <a:cubicBezTo>
                  <a:pt x="172" y="1506"/>
                  <a:pt x="172" y="1506"/>
                  <a:pt x="172" y="1506"/>
                </a:cubicBezTo>
                <a:cubicBezTo>
                  <a:pt x="301" y="1478"/>
                  <a:pt x="301" y="1478"/>
                  <a:pt x="301" y="1478"/>
                </a:cubicBezTo>
                <a:lnTo>
                  <a:pt x="170" y="1609"/>
                </a:lnTo>
                <a:close/>
                <a:moveTo>
                  <a:pt x="303" y="1476"/>
                </a:moveTo>
                <a:cubicBezTo>
                  <a:pt x="102" y="1520"/>
                  <a:pt x="102" y="1520"/>
                  <a:pt x="102" y="1520"/>
                </a:cubicBezTo>
                <a:cubicBezTo>
                  <a:pt x="390" y="1283"/>
                  <a:pt x="390" y="1283"/>
                  <a:pt x="390" y="1283"/>
                </a:cubicBezTo>
                <a:cubicBezTo>
                  <a:pt x="454" y="1325"/>
                  <a:pt x="454" y="1325"/>
                  <a:pt x="454" y="1325"/>
                </a:cubicBezTo>
                <a:lnTo>
                  <a:pt x="303" y="1476"/>
                </a:lnTo>
                <a:close/>
                <a:moveTo>
                  <a:pt x="501" y="1278"/>
                </a:moveTo>
                <a:cubicBezTo>
                  <a:pt x="455" y="1324"/>
                  <a:pt x="455" y="1324"/>
                  <a:pt x="455" y="1324"/>
                </a:cubicBezTo>
                <a:cubicBezTo>
                  <a:pt x="392" y="1282"/>
                  <a:pt x="392" y="1282"/>
                  <a:pt x="392" y="1282"/>
                </a:cubicBezTo>
                <a:cubicBezTo>
                  <a:pt x="522" y="1175"/>
                  <a:pt x="522" y="1175"/>
                  <a:pt x="522" y="1175"/>
                </a:cubicBezTo>
                <a:lnTo>
                  <a:pt x="501" y="1278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08758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238951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3C80F9-B685-4465-961A-4FF5B327ED1A}" type="datetimeFigureOut">
              <a:rPr lang="zh-CN" altLang="en-US" smtClean="0"/>
              <a:t>2016/11/18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AF7BFB-63EF-4579-8522-40F7C6C0448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98777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51" r:id="rId2"/>
    <p:sldLayoutId id="2147483652" r:id="rId3"/>
    <p:sldLayoutId id="2147483656" r:id="rId4"/>
    <p:sldLayoutId id="2147483664" r:id="rId5"/>
    <p:sldLayoutId id="2147483665" r:id="rId6"/>
    <p:sldLayoutId id="2147483668" r:id="rId7"/>
    <p:sldLayoutId id="2147483666" r:id="rId8"/>
    <p:sldLayoutId id="2147483655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矩形 109"/>
          <p:cNvSpPr/>
          <p:nvPr/>
        </p:nvSpPr>
        <p:spPr>
          <a:xfrm>
            <a:off x="1860081" y="5013837"/>
            <a:ext cx="8170463" cy="14311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altLang="zh-CN" sz="2000" b="1" dirty="0">
                <a:solidFill>
                  <a:schemeClr val="bg1"/>
                </a:solidFill>
                <a:latin typeface="Calibri"/>
              </a:rPr>
              <a:t>Term Project</a:t>
            </a:r>
          </a:p>
          <a:p>
            <a:pPr algn="ctr">
              <a:spcAft>
                <a:spcPts val="600"/>
              </a:spcAft>
            </a:pPr>
            <a:r>
              <a:rPr lang="en-US" altLang="zh-CN" sz="2400" b="1" dirty="0">
                <a:solidFill>
                  <a:schemeClr val="bg1"/>
                </a:solidFill>
                <a:latin typeface="Calibri"/>
              </a:rPr>
              <a:t>Predicting tree type based on surrounding characteristics</a:t>
            </a:r>
            <a:endParaRPr lang="en-US" altLang="zh-CN" sz="2000" b="1" dirty="0">
              <a:solidFill>
                <a:schemeClr val="bg1"/>
              </a:solidFill>
              <a:latin typeface="Calibri"/>
            </a:endParaRPr>
          </a:p>
          <a:p>
            <a:pPr algn="ctr">
              <a:spcAft>
                <a:spcPts val="600"/>
              </a:spcAft>
            </a:pPr>
            <a:r>
              <a:rPr lang="en-US" altLang="zh-CN" sz="1400" dirty="0">
                <a:solidFill>
                  <a:schemeClr val="bg1"/>
                </a:solidFill>
                <a:latin typeface="Calibri"/>
              </a:rPr>
              <a:t>Prepared for: Prof Wang Tong</a:t>
            </a:r>
          </a:p>
          <a:p>
            <a:pPr algn="ctr">
              <a:spcAft>
                <a:spcPts val="600"/>
              </a:spcAft>
            </a:pPr>
            <a:r>
              <a:rPr lang="en-US" altLang="zh-CN" sz="1400" dirty="0">
                <a:solidFill>
                  <a:schemeClr val="bg1"/>
                </a:solidFill>
                <a:latin typeface="Calibri"/>
              </a:rPr>
              <a:t>Prepared by: </a:t>
            </a:r>
            <a:r>
              <a:rPr lang="en-US" altLang="zh-CN" sz="1400" dirty="0" err="1">
                <a:solidFill>
                  <a:schemeClr val="bg1"/>
                </a:solidFill>
                <a:latin typeface="Calibri"/>
              </a:rPr>
              <a:t>Lyu</a:t>
            </a:r>
            <a:r>
              <a:rPr lang="en-US" altLang="zh-CN" sz="1400" dirty="0">
                <a:solidFill>
                  <a:schemeClr val="bg1"/>
                </a:solidFill>
                <a:latin typeface="Calibri"/>
              </a:rPr>
              <a:t> </a:t>
            </a:r>
            <a:r>
              <a:rPr lang="en-US" altLang="zh-CN" sz="1400" dirty="0" err="1">
                <a:solidFill>
                  <a:schemeClr val="bg1"/>
                </a:solidFill>
                <a:latin typeface="Calibri"/>
              </a:rPr>
              <a:t>Peijin</a:t>
            </a:r>
            <a:r>
              <a:rPr lang="en-US" altLang="zh-CN" sz="1400" dirty="0">
                <a:solidFill>
                  <a:schemeClr val="bg1"/>
                </a:solidFill>
                <a:latin typeface="Calibri"/>
              </a:rPr>
              <a:t>, Man </a:t>
            </a:r>
            <a:r>
              <a:rPr lang="en-US" altLang="zh-CN" sz="1400" dirty="0" err="1">
                <a:solidFill>
                  <a:schemeClr val="bg1"/>
                </a:solidFill>
                <a:latin typeface="Calibri"/>
              </a:rPr>
              <a:t>Kah</a:t>
            </a:r>
            <a:r>
              <a:rPr lang="en-US" altLang="zh-CN" sz="1400" dirty="0">
                <a:solidFill>
                  <a:schemeClr val="bg1"/>
                </a:solidFill>
                <a:latin typeface="Calibri"/>
              </a:rPr>
              <a:t> Ho Sherman, Wang Yi, </a:t>
            </a:r>
            <a:r>
              <a:rPr lang="en-US" altLang="zh-CN" sz="1400" dirty="0" err="1">
                <a:solidFill>
                  <a:schemeClr val="bg1"/>
                </a:solidFill>
                <a:latin typeface="Calibri"/>
              </a:rPr>
              <a:t>Yau</a:t>
            </a:r>
            <a:r>
              <a:rPr lang="en-US" altLang="zh-CN" sz="1400" dirty="0">
                <a:solidFill>
                  <a:schemeClr val="bg1"/>
                </a:solidFill>
                <a:latin typeface="Calibri"/>
              </a:rPr>
              <a:t> Chung Yin Jack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3964651" y="4370792"/>
            <a:ext cx="405503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b="1" dirty="0">
                <a:solidFill>
                  <a:schemeClr val="bg1"/>
                </a:solidFill>
              </a:rPr>
              <a:t>Statistics</a:t>
            </a:r>
          </a:p>
        </p:txBody>
      </p:sp>
      <p:sp>
        <p:nvSpPr>
          <p:cNvPr id="19" name="矩形 88"/>
          <p:cNvSpPr/>
          <p:nvPr/>
        </p:nvSpPr>
        <p:spPr>
          <a:xfrm>
            <a:off x="3787258" y="1082789"/>
            <a:ext cx="1234209" cy="164446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600" b="1" dirty="0">
                <a:solidFill>
                  <a:schemeClr val="bg1"/>
                </a:solidFill>
                <a:effectLst>
                  <a:outerShdw dist="38100" dir="2700000" algn="tl">
                    <a:srgbClr val="000000">
                      <a:alpha val="10000"/>
                    </a:srgbClr>
                  </a:outerShdw>
                </a:effectLst>
                <a:latin typeface="+mn-ea"/>
              </a:rPr>
              <a:t>D</a:t>
            </a:r>
            <a:endParaRPr lang="zh-CN" altLang="en-US" sz="9600" b="1" dirty="0">
              <a:solidFill>
                <a:schemeClr val="bg1"/>
              </a:solidFill>
              <a:effectLst>
                <a:outerShdw dist="38100" dir="2700000" algn="tl">
                  <a:srgbClr val="000000">
                    <a:alpha val="10000"/>
                  </a:srgbClr>
                </a:outerShdw>
              </a:effectLst>
              <a:latin typeface="+mn-ea"/>
            </a:endParaRPr>
          </a:p>
        </p:txBody>
      </p:sp>
      <p:sp>
        <p:nvSpPr>
          <p:cNvPr id="27" name="矩形 88"/>
          <p:cNvSpPr/>
          <p:nvPr/>
        </p:nvSpPr>
        <p:spPr>
          <a:xfrm>
            <a:off x="5328209" y="1083723"/>
            <a:ext cx="1234209" cy="164446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600" b="1" dirty="0">
                <a:solidFill>
                  <a:schemeClr val="bg1"/>
                </a:solidFill>
                <a:effectLst>
                  <a:outerShdw dist="38100" dir="2700000" algn="tl">
                    <a:srgbClr val="000000">
                      <a:alpha val="10000"/>
                    </a:srgbClr>
                  </a:outerShdw>
                </a:effectLst>
                <a:latin typeface="+mn-ea"/>
              </a:rPr>
              <a:t>S</a:t>
            </a:r>
            <a:endParaRPr lang="zh-CN" altLang="en-US" sz="9600" b="1" dirty="0">
              <a:solidFill>
                <a:schemeClr val="bg1"/>
              </a:solidFill>
              <a:effectLst>
                <a:outerShdw dist="38100" dir="2700000" algn="tl">
                  <a:srgbClr val="000000">
                    <a:alpha val="10000"/>
                  </a:srgbClr>
                </a:outerShdw>
              </a:effectLst>
              <a:latin typeface="+mn-ea"/>
            </a:endParaRPr>
          </a:p>
        </p:txBody>
      </p:sp>
      <p:sp>
        <p:nvSpPr>
          <p:cNvPr id="28" name="矩形 88"/>
          <p:cNvSpPr/>
          <p:nvPr/>
        </p:nvSpPr>
        <p:spPr>
          <a:xfrm>
            <a:off x="6869160" y="1083723"/>
            <a:ext cx="1234209" cy="164446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600" b="1" dirty="0">
                <a:solidFill>
                  <a:schemeClr val="bg1"/>
                </a:solidFill>
                <a:effectLst>
                  <a:outerShdw dist="38100" dir="2700000" algn="tl">
                    <a:srgbClr val="000000">
                      <a:alpha val="10000"/>
                    </a:srgbClr>
                  </a:outerShdw>
                </a:effectLst>
                <a:latin typeface="+mn-ea"/>
              </a:rPr>
              <a:t>C</a:t>
            </a:r>
            <a:endParaRPr lang="zh-CN" altLang="en-US" sz="9600" b="1" dirty="0">
              <a:solidFill>
                <a:schemeClr val="bg1"/>
              </a:solidFill>
              <a:effectLst>
                <a:outerShdw dist="38100" dir="2700000" algn="tl">
                  <a:srgbClr val="000000">
                    <a:alpha val="10000"/>
                  </a:srgbClr>
                </a:outerShdw>
              </a:effectLst>
              <a:latin typeface="+mn-ea"/>
            </a:endParaRPr>
          </a:p>
        </p:txBody>
      </p:sp>
      <p:sp>
        <p:nvSpPr>
          <p:cNvPr id="29" name="直角三角形 4"/>
          <p:cNvSpPr/>
          <p:nvPr/>
        </p:nvSpPr>
        <p:spPr>
          <a:xfrm rot="5400000">
            <a:off x="8158925" y="1336196"/>
            <a:ext cx="1183092" cy="68072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30" name="直角三角形 110"/>
          <p:cNvSpPr/>
          <p:nvPr/>
        </p:nvSpPr>
        <p:spPr>
          <a:xfrm rot="16200000">
            <a:off x="1880939" y="3574099"/>
            <a:ext cx="1060832" cy="68072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34" name="矩形 88"/>
          <p:cNvSpPr/>
          <p:nvPr/>
        </p:nvSpPr>
        <p:spPr>
          <a:xfrm>
            <a:off x="3047951" y="2800406"/>
            <a:ext cx="1234209" cy="164446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600" b="1" dirty="0">
                <a:solidFill>
                  <a:schemeClr val="bg1"/>
                </a:solidFill>
                <a:effectLst>
                  <a:outerShdw dist="38100" dir="2700000" algn="tl">
                    <a:srgbClr val="000000">
                      <a:alpha val="10000"/>
                    </a:srgbClr>
                  </a:outerShdw>
                </a:effectLst>
                <a:latin typeface="+mn-ea"/>
              </a:rPr>
              <a:t>5</a:t>
            </a:r>
            <a:endParaRPr lang="zh-CN" altLang="en-US" sz="9600" b="1" dirty="0">
              <a:solidFill>
                <a:schemeClr val="bg1"/>
              </a:solidFill>
              <a:effectLst>
                <a:outerShdw dist="38100" dir="2700000" algn="tl">
                  <a:srgbClr val="000000">
                    <a:alpha val="10000"/>
                  </a:srgbClr>
                </a:outerShdw>
              </a:effectLst>
              <a:latin typeface="+mn-ea"/>
            </a:endParaRPr>
          </a:p>
        </p:txBody>
      </p:sp>
      <p:sp>
        <p:nvSpPr>
          <p:cNvPr id="35" name="矩形 88"/>
          <p:cNvSpPr/>
          <p:nvPr/>
        </p:nvSpPr>
        <p:spPr>
          <a:xfrm>
            <a:off x="4578396" y="2800406"/>
            <a:ext cx="1234209" cy="164446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600" b="1" dirty="0">
                <a:solidFill>
                  <a:schemeClr val="bg1"/>
                </a:solidFill>
                <a:effectLst>
                  <a:outerShdw dist="38100" dir="2700000" algn="tl">
                    <a:srgbClr val="000000">
                      <a:alpha val="10000"/>
                    </a:srgbClr>
                  </a:outerShdw>
                </a:effectLst>
                <a:latin typeface="+mn-ea"/>
              </a:rPr>
              <a:t>1</a:t>
            </a:r>
            <a:endParaRPr lang="zh-CN" altLang="en-US" sz="9600" b="1" dirty="0">
              <a:solidFill>
                <a:schemeClr val="bg1"/>
              </a:solidFill>
              <a:effectLst>
                <a:outerShdw dist="38100" dir="2700000" algn="tl">
                  <a:srgbClr val="000000">
                    <a:alpha val="10000"/>
                  </a:srgbClr>
                </a:outerShdw>
              </a:effectLst>
              <a:latin typeface="+mn-ea"/>
            </a:endParaRPr>
          </a:p>
        </p:txBody>
      </p:sp>
      <p:sp>
        <p:nvSpPr>
          <p:cNvPr id="36" name="矩形 88"/>
          <p:cNvSpPr/>
          <p:nvPr/>
        </p:nvSpPr>
        <p:spPr>
          <a:xfrm>
            <a:off x="6108841" y="2800406"/>
            <a:ext cx="1234209" cy="164446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600" b="1" dirty="0">
                <a:solidFill>
                  <a:schemeClr val="bg1"/>
                </a:solidFill>
                <a:effectLst>
                  <a:outerShdw dist="38100" dir="2700000" algn="tl">
                    <a:srgbClr val="000000">
                      <a:alpha val="10000"/>
                    </a:srgbClr>
                  </a:outerShdw>
                </a:effectLst>
                <a:latin typeface="+mn-ea"/>
              </a:rPr>
              <a:t>0</a:t>
            </a:r>
            <a:endParaRPr lang="zh-CN" altLang="en-US" sz="9600" b="1" dirty="0">
              <a:solidFill>
                <a:schemeClr val="bg1"/>
              </a:solidFill>
              <a:effectLst>
                <a:outerShdw dist="38100" dir="2700000" algn="tl">
                  <a:srgbClr val="000000">
                    <a:alpha val="10000"/>
                  </a:srgbClr>
                </a:outerShdw>
              </a:effectLst>
              <a:latin typeface="+mn-ea"/>
            </a:endParaRPr>
          </a:p>
        </p:txBody>
      </p:sp>
      <p:sp>
        <p:nvSpPr>
          <p:cNvPr id="37" name="矩形 88"/>
          <p:cNvSpPr/>
          <p:nvPr/>
        </p:nvSpPr>
        <p:spPr>
          <a:xfrm>
            <a:off x="7639286" y="2818735"/>
            <a:ext cx="1234209" cy="164446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600" b="1" dirty="0">
                <a:solidFill>
                  <a:schemeClr val="bg1"/>
                </a:solidFill>
                <a:effectLst>
                  <a:outerShdw dist="38100" dir="2700000" algn="tl">
                    <a:srgbClr val="000000">
                      <a:alpha val="10000"/>
                    </a:srgbClr>
                  </a:outerShdw>
                </a:effectLst>
                <a:latin typeface="+mn-ea"/>
              </a:rPr>
              <a:t>3</a:t>
            </a:r>
            <a:endParaRPr lang="zh-CN" altLang="en-US" sz="9600" b="1" dirty="0">
              <a:solidFill>
                <a:schemeClr val="bg1"/>
              </a:solidFill>
              <a:effectLst>
                <a:outerShdw dist="38100" dir="2700000" algn="tl">
                  <a:srgbClr val="000000">
                    <a:alpha val="10000"/>
                  </a:srgbClr>
                </a:outerShdw>
              </a:effectLst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24888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2033286" y="1802833"/>
            <a:ext cx="8125428" cy="3000660"/>
            <a:chOff x="2048719" y="1559765"/>
            <a:chExt cx="8125428" cy="3000660"/>
          </a:xfrm>
        </p:grpSpPr>
        <p:sp>
          <p:nvSpPr>
            <p:cNvPr id="13" name="文本框 12"/>
            <p:cNvSpPr txBox="1"/>
            <p:nvPr/>
          </p:nvSpPr>
          <p:spPr>
            <a:xfrm>
              <a:off x="5263006" y="2302395"/>
              <a:ext cx="4766048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9600" b="1" dirty="0">
                  <a:solidFill>
                    <a:srgbClr val="FAE013"/>
                  </a:solidFill>
                  <a:effectLst>
                    <a:outerShdw dist="38100" dir="2700000" algn="tl" rotWithShape="0">
                      <a:prstClr val="black">
                        <a:alpha val="10000"/>
                      </a:prstClr>
                    </a:outerShdw>
                  </a:effectLst>
                  <a:latin typeface="+mn-ea"/>
                </a:rPr>
                <a:t>Models</a:t>
              </a:r>
              <a:endParaRPr lang="zh-CN" altLang="en-US" sz="9600" b="1" dirty="0">
                <a:solidFill>
                  <a:srgbClr val="FAE013"/>
                </a:solidFill>
                <a:effectLst>
                  <a:outerShdw dist="38100" dir="2700000" algn="tl" rotWithShape="0">
                    <a:prstClr val="black">
                      <a:alpha val="10000"/>
                    </a:prstClr>
                  </a:outerShdw>
                </a:effectLst>
                <a:latin typeface="+mn-ea"/>
              </a:endParaRPr>
            </a:p>
          </p:txBody>
        </p:sp>
        <p:cxnSp>
          <p:nvCxnSpPr>
            <p:cNvPr id="14" name="直接连接符 13"/>
            <p:cNvCxnSpPr/>
            <p:nvPr/>
          </p:nvCxnSpPr>
          <p:spPr>
            <a:xfrm>
              <a:off x="5117913" y="1965263"/>
              <a:ext cx="0" cy="2243924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矩形 17"/>
            <p:cNvSpPr/>
            <p:nvPr/>
          </p:nvSpPr>
          <p:spPr>
            <a:xfrm>
              <a:off x="2549587" y="1965263"/>
              <a:ext cx="2214452" cy="2243924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2908050" y="1763786"/>
              <a:ext cx="1497526" cy="26468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600" b="1">
                  <a:solidFill>
                    <a:schemeClr val="bg1"/>
                  </a:solidFill>
                  <a:effectLst>
                    <a:outerShdw dist="38100" dir="2700000" algn="tl">
                      <a:srgbClr val="000000">
                        <a:alpha val="10000"/>
                      </a:srgbClr>
                    </a:outerShdw>
                  </a:effectLst>
                  <a:latin typeface="+mn-ea"/>
                </a:rPr>
                <a:t>2</a:t>
              </a:r>
              <a:endParaRPr lang="zh-CN" altLang="en-US" sz="16600" b="1">
                <a:solidFill>
                  <a:schemeClr val="bg1"/>
                </a:solidFill>
                <a:effectLst>
                  <a:outerShdw dist="38100" dir="2700000" algn="tl">
                    <a:srgbClr val="000000">
                      <a:alpha val="10000"/>
                    </a:srgbClr>
                  </a:outerShdw>
                </a:effectLst>
                <a:latin typeface="+mn-ea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2048719" y="1559765"/>
              <a:ext cx="8125428" cy="3000660"/>
            </a:xfrm>
            <a:prstGeom prst="rect">
              <a:avLst/>
            </a:prstGeom>
            <a:noFill/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1334226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1645920" y="2891328"/>
            <a:ext cx="4040144" cy="1993980"/>
            <a:chOff x="628509" y="3044757"/>
            <a:chExt cx="5057556" cy="1566452"/>
          </a:xfrm>
        </p:grpSpPr>
        <p:sp>
          <p:nvSpPr>
            <p:cNvPr id="10" name="平行四边形 9"/>
            <p:cNvSpPr/>
            <p:nvPr/>
          </p:nvSpPr>
          <p:spPr>
            <a:xfrm>
              <a:off x="628509" y="4051150"/>
              <a:ext cx="5057556" cy="560059"/>
            </a:xfrm>
            <a:prstGeom prst="parallelogram">
              <a:avLst>
                <a:gd name="adj" fmla="val 18750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1" name="平行四边形 10"/>
            <p:cNvSpPr/>
            <p:nvPr/>
          </p:nvSpPr>
          <p:spPr>
            <a:xfrm>
              <a:off x="628509" y="3551089"/>
              <a:ext cx="5057556" cy="560059"/>
            </a:xfrm>
            <a:prstGeom prst="parallelogram">
              <a:avLst>
                <a:gd name="adj" fmla="val 187500"/>
              </a:avLst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2" name="平行四边形 11"/>
            <p:cNvSpPr/>
            <p:nvPr/>
          </p:nvSpPr>
          <p:spPr>
            <a:xfrm>
              <a:off x="628509" y="3044757"/>
              <a:ext cx="5057556" cy="560059"/>
            </a:xfrm>
            <a:prstGeom prst="parallelogram">
              <a:avLst>
                <a:gd name="adj" fmla="val 1875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13" name="矩形 12"/>
          <p:cNvSpPr/>
          <p:nvPr/>
        </p:nvSpPr>
        <p:spPr>
          <a:xfrm>
            <a:off x="7538855" y="2074563"/>
            <a:ext cx="340004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sz="1400" dirty="0">
                <a:latin typeface="Calibri" panose="020F0502020204030204" pitchFamily="34" charset="0"/>
              </a:rPr>
              <a:t>The original data set from </a:t>
            </a:r>
            <a:r>
              <a:rPr lang="en-US" altLang="zh-CN" sz="1400" dirty="0" err="1">
                <a:latin typeface="Calibri" panose="020F0502020204030204" pitchFamily="34" charset="0"/>
              </a:rPr>
              <a:t>kaggle</a:t>
            </a:r>
            <a:r>
              <a:rPr lang="en-US" altLang="zh-CN" sz="1400" dirty="0">
                <a:latin typeface="Calibri" panose="020F0502020204030204" pitchFamily="34" charset="0"/>
              </a:rPr>
              <a:t> contained 580,182 observations.</a:t>
            </a:r>
            <a:endParaRPr lang="zh-CN" altLang="en-US" sz="1400" dirty="0">
              <a:latin typeface="Calibri" panose="020F0502020204030204" pitchFamily="34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2046981" y="2441311"/>
            <a:ext cx="325247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b="1" dirty="0">
                <a:solidFill>
                  <a:schemeClr val="accent6"/>
                </a:solidFill>
                <a:effectLst>
                  <a:outerShdw dist="165100" dir="15000000" sy="30000" kx="-1800000" algn="bl" rotWithShape="0">
                    <a:prstClr val="black">
                      <a:alpha val="30000"/>
                    </a:prstClr>
                  </a:outerShdw>
                </a:effectLst>
              </a:rPr>
              <a:t>580,182</a:t>
            </a:r>
            <a:endParaRPr lang="zh-CN" altLang="en-US" sz="6000" b="1" dirty="0">
              <a:solidFill>
                <a:schemeClr val="accent6"/>
              </a:solidFill>
              <a:effectLst>
                <a:outerShdw dist="165100" dir="15000000" sy="30000" kx="-1800000" algn="bl" rotWithShape="0">
                  <a:prstClr val="black">
                    <a:alpha val="30000"/>
                  </a:prstClr>
                </a:outerShdw>
              </a:effectLst>
            </a:endParaRPr>
          </a:p>
        </p:txBody>
      </p:sp>
      <p:cxnSp>
        <p:nvCxnSpPr>
          <p:cNvPr id="18" name="直接连接符 17"/>
          <p:cNvCxnSpPr/>
          <p:nvPr/>
        </p:nvCxnSpPr>
        <p:spPr>
          <a:xfrm>
            <a:off x="5824960" y="3540234"/>
            <a:ext cx="1571266" cy="0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7584609" y="1655522"/>
            <a:ext cx="1868309" cy="374571"/>
          </a:xfrm>
          <a:prstGeom prst="round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solidFill>
                  <a:schemeClr val="bg1"/>
                </a:solidFill>
              </a:rPr>
              <a:t>Original Data Set</a:t>
            </a:r>
          </a:p>
        </p:txBody>
      </p:sp>
      <p:sp>
        <p:nvSpPr>
          <p:cNvPr id="20" name="矩形 19"/>
          <p:cNvSpPr/>
          <p:nvPr/>
        </p:nvSpPr>
        <p:spPr>
          <a:xfrm>
            <a:off x="7538855" y="3762913"/>
            <a:ext cx="3400046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Calibri" panose="020F0502020204030204" pitchFamily="34" charset="0"/>
              </a:rPr>
              <a:t>Sampled ~10%/50,000 rows with 40,000 training data and 10,000 test data observations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Calibri" panose="020F0502020204030204" pitchFamily="34" charset="0"/>
              </a:rPr>
              <a:t>Resulted in severely long run times for Regularization CVs and Tree-based method tunings</a:t>
            </a:r>
          </a:p>
          <a:p>
            <a:pPr algn="just"/>
            <a:endParaRPr lang="zh-CN" altLang="en-US" sz="1400" dirty="0">
              <a:latin typeface="Calibri" panose="020F0502020204030204" pitchFamily="34" charset="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7538855" y="5595690"/>
            <a:ext cx="340004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Calibri" panose="020F0502020204030204" pitchFamily="34" charset="0"/>
              </a:rPr>
              <a:t>Sampled 10,000 rows</a:t>
            </a:r>
            <a:endParaRPr lang="zh-CN" altLang="en-US" sz="1400" dirty="0">
              <a:latin typeface="Calibri" panose="020F0502020204030204" pitchFamily="34" charset="0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7584610" y="3343872"/>
            <a:ext cx="1332526" cy="374571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solidFill>
                  <a:schemeClr val="bg1"/>
                </a:solidFill>
              </a:rPr>
              <a:t>Trial Run</a:t>
            </a:r>
          </a:p>
        </p:txBody>
      </p:sp>
      <p:grpSp>
        <p:nvGrpSpPr>
          <p:cNvPr id="23" name="组合 22"/>
          <p:cNvGrpSpPr/>
          <p:nvPr/>
        </p:nvGrpSpPr>
        <p:grpSpPr>
          <a:xfrm flipV="1">
            <a:off x="5817941" y="4204512"/>
            <a:ext cx="1720914" cy="1203308"/>
            <a:chOff x="5455920" y="2038364"/>
            <a:chExt cx="1801410" cy="1006393"/>
          </a:xfrm>
        </p:grpSpPr>
        <p:cxnSp>
          <p:nvCxnSpPr>
            <p:cNvPr id="24" name="直接连接符 23"/>
            <p:cNvCxnSpPr/>
            <p:nvPr/>
          </p:nvCxnSpPr>
          <p:spPr>
            <a:xfrm flipV="1">
              <a:off x="5455920" y="2038364"/>
              <a:ext cx="626578" cy="1006393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>
              <a:off x="6082498" y="2038364"/>
              <a:ext cx="1174832" cy="1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文本框 25"/>
          <p:cNvSpPr txBox="1"/>
          <p:nvPr/>
        </p:nvSpPr>
        <p:spPr>
          <a:xfrm>
            <a:off x="7584610" y="5221119"/>
            <a:ext cx="1332526" cy="374571"/>
          </a:xfrm>
          <a:prstGeom prst="round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solidFill>
                  <a:schemeClr val="bg1"/>
                </a:solidFill>
              </a:rPr>
              <a:t>Actual Run</a:t>
            </a:r>
          </a:p>
        </p:txBody>
      </p:sp>
      <p:grpSp>
        <p:nvGrpSpPr>
          <p:cNvPr id="31" name="组合 30"/>
          <p:cNvGrpSpPr/>
          <p:nvPr/>
        </p:nvGrpSpPr>
        <p:grpSpPr>
          <a:xfrm>
            <a:off x="5817941" y="1842808"/>
            <a:ext cx="1578283" cy="1042317"/>
            <a:chOff x="5455920" y="2038364"/>
            <a:chExt cx="1801410" cy="1006393"/>
          </a:xfrm>
        </p:grpSpPr>
        <p:cxnSp>
          <p:nvCxnSpPr>
            <p:cNvPr id="32" name="直接连接符 31"/>
            <p:cNvCxnSpPr/>
            <p:nvPr/>
          </p:nvCxnSpPr>
          <p:spPr>
            <a:xfrm flipV="1">
              <a:off x="5455920" y="2038364"/>
              <a:ext cx="626578" cy="1006393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/>
            <p:cNvCxnSpPr/>
            <p:nvPr/>
          </p:nvCxnSpPr>
          <p:spPr>
            <a:xfrm>
              <a:off x="6082498" y="2038364"/>
              <a:ext cx="1174832" cy="1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矩形 40"/>
          <p:cNvSpPr/>
          <p:nvPr/>
        </p:nvSpPr>
        <p:spPr>
          <a:xfrm>
            <a:off x="3872766" y="55284"/>
            <a:ext cx="469904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400" b="1" dirty="0">
                <a:solidFill>
                  <a:srgbClr val="0070C0"/>
                </a:solidFill>
                <a:effectLst>
                  <a:outerShdw dist="38100" dir="2700000" algn="tl">
                    <a:srgbClr val="000000">
                      <a:alpha val="10000"/>
                    </a:srgbClr>
                  </a:outerShdw>
                </a:effectLst>
              </a:rPr>
              <a:t>Data preparation</a:t>
            </a:r>
            <a:endParaRPr lang="zh-CN" altLang="en-US" sz="4400" b="1" dirty="0">
              <a:solidFill>
                <a:srgbClr val="0070C0"/>
              </a:solidFill>
              <a:effectLst>
                <a:outerShdw dist="38100" dir="2700000" algn="tl">
                  <a:srgbClr val="000000">
                    <a:alpha val="10000"/>
                  </a:srgbClr>
                </a:outerShdw>
              </a:effectLst>
            </a:endParaRPr>
          </a:p>
        </p:txBody>
      </p:sp>
      <p:sp>
        <p:nvSpPr>
          <p:cNvPr id="30" name="文本框 115"/>
          <p:cNvSpPr txBox="1"/>
          <p:nvPr/>
        </p:nvSpPr>
        <p:spPr>
          <a:xfrm>
            <a:off x="183750" y="0"/>
            <a:ext cx="67198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4800" b="1">
                <a:solidFill>
                  <a:schemeClr val="bg1"/>
                </a:solidFill>
                <a:effectLst>
                  <a:outerShdw dist="38100" dir="2700000" algn="tl">
                    <a:srgbClr val="000000">
                      <a:alpha val="10000"/>
                    </a:srgbClr>
                  </a:outerShdw>
                </a:effectLst>
              </a:defRPr>
            </a:lvl1pPr>
          </a:lstStyle>
          <a:p>
            <a:r>
              <a:rPr lang="en-US" altLang="zh-CN" sz="6600" dirty="0"/>
              <a:t>1</a:t>
            </a:r>
            <a:endParaRPr lang="zh-CN" altLang="en-US" sz="6600" dirty="0"/>
          </a:p>
        </p:txBody>
      </p:sp>
    </p:spTree>
    <p:extLst>
      <p:ext uri="{BB962C8B-B14F-4D97-AF65-F5344CB8AC3E}">
        <p14:creationId xmlns:p14="http://schemas.microsoft.com/office/powerpoint/2010/main" val="30692610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3891023" y="1108277"/>
            <a:ext cx="4409955" cy="440995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" name="直接连接符 2"/>
          <p:cNvCxnSpPr/>
          <p:nvPr/>
        </p:nvCxnSpPr>
        <p:spPr>
          <a:xfrm>
            <a:off x="3183038" y="0"/>
            <a:ext cx="5903089" cy="6858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1" name="图表 30"/>
          <p:cNvGraphicFramePr/>
          <p:nvPr>
            <p:extLst>
              <p:ext uri="{D42A27DB-BD31-4B8C-83A1-F6EECF244321}">
                <p14:modId xmlns:p14="http://schemas.microsoft.com/office/powerpoint/2010/main" val="4222469177"/>
              </p:ext>
            </p:extLst>
          </p:nvPr>
        </p:nvGraphicFramePr>
        <p:xfrm>
          <a:off x="3930247" y="1251588"/>
          <a:ext cx="4345651" cy="41471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2" name="矩形 31"/>
          <p:cNvSpPr/>
          <p:nvPr/>
        </p:nvSpPr>
        <p:spPr>
          <a:xfrm>
            <a:off x="4202798" y="2467327"/>
            <a:ext cx="390613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800" b="1" dirty="0">
                <a:solidFill>
                  <a:schemeClr val="bg1"/>
                </a:solidFill>
                <a:effectLst>
                  <a:outerShdw dist="38100" dir="2700000" algn="tl">
                    <a:srgbClr val="000000">
                      <a:alpha val="10000"/>
                    </a:srgbClr>
                  </a:outerShdw>
                </a:effectLst>
              </a:rPr>
              <a:t>10,000</a:t>
            </a:r>
          </a:p>
          <a:p>
            <a:pPr algn="ctr"/>
            <a:r>
              <a:rPr lang="en-US" altLang="zh-CN" sz="4800" b="1" dirty="0">
                <a:solidFill>
                  <a:schemeClr val="bg1"/>
                </a:solidFill>
                <a:effectLst>
                  <a:outerShdw dist="38100" dir="2700000" algn="tl">
                    <a:srgbClr val="000000">
                      <a:alpha val="10000"/>
                    </a:srgbClr>
                  </a:outerShdw>
                </a:effectLst>
              </a:rPr>
              <a:t>observations</a:t>
            </a:r>
            <a:endParaRPr lang="zh-CN" altLang="en-US" sz="4800" b="1" dirty="0">
              <a:solidFill>
                <a:schemeClr val="bg1"/>
              </a:solidFill>
              <a:effectLst>
                <a:outerShdw dist="38100" dir="2700000" algn="tl">
                  <a:srgbClr val="000000">
                    <a:alpha val="10000"/>
                  </a:srgbClr>
                </a:outerShdw>
              </a:effectLst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1307170" y="3420426"/>
            <a:ext cx="2078582" cy="61656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000" b="1" dirty="0"/>
              <a:t>2,000</a:t>
            </a:r>
          </a:p>
          <a:p>
            <a:pPr algn="ctr"/>
            <a:r>
              <a:rPr lang="en-US" altLang="zh-CN" sz="2000" b="1" dirty="0"/>
              <a:t>Test Data</a:t>
            </a:r>
            <a:endParaRPr lang="zh-CN" altLang="en-US" sz="2000" b="1" dirty="0"/>
          </a:p>
        </p:txBody>
      </p:sp>
      <p:sp>
        <p:nvSpPr>
          <p:cNvPr id="39" name="矩形 38"/>
          <p:cNvSpPr/>
          <p:nvPr/>
        </p:nvSpPr>
        <p:spPr>
          <a:xfrm>
            <a:off x="1246420" y="1985906"/>
            <a:ext cx="226857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9600" b="1" dirty="0">
                <a:solidFill>
                  <a:schemeClr val="bg1"/>
                </a:solidFill>
                <a:effectLst>
                  <a:outerShdw dist="38100" dir="2700000" algn="tl">
                    <a:srgbClr val="000000">
                      <a:alpha val="10000"/>
                    </a:srgbClr>
                  </a:outerShdw>
                </a:effectLst>
              </a:rPr>
              <a:t>20</a:t>
            </a:r>
            <a:r>
              <a:rPr lang="en-US" altLang="zh-CN" sz="6000" b="1" dirty="0">
                <a:solidFill>
                  <a:schemeClr val="bg1"/>
                </a:solidFill>
                <a:effectLst>
                  <a:outerShdw dist="38100" dir="2700000" algn="tl">
                    <a:srgbClr val="000000">
                      <a:alpha val="10000"/>
                    </a:srgbClr>
                  </a:outerShdw>
                </a:effectLst>
              </a:rPr>
              <a:t>%</a:t>
            </a:r>
            <a:endParaRPr lang="zh-CN" altLang="en-US" sz="9600" b="1" dirty="0">
              <a:solidFill>
                <a:schemeClr val="bg1"/>
              </a:solidFill>
              <a:effectLst>
                <a:outerShdw dist="38100" dir="2700000" algn="tl">
                  <a:srgbClr val="000000">
                    <a:alpha val="10000"/>
                  </a:srgbClr>
                </a:outerShdw>
              </a:effectLst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8571569" y="3420426"/>
            <a:ext cx="2207821" cy="61656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000" b="1" dirty="0"/>
              <a:t>8,000</a:t>
            </a:r>
          </a:p>
          <a:p>
            <a:pPr algn="ctr"/>
            <a:r>
              <a:rPr lang="en-US" altLang="zh-CN" sz="2000" b="1" dirty="0"/>
              <a:t>Training Data</a:t>
            </a:r>
          </a:p>
        </p:txBody>
      </p:sp>
      <p:sp>
        <p:nvSpPr>
          <p:cNvPr id="41" name="矩形 40"/>
          <p:cNvSpPr/>
          <p:nvPr/>
        </p:nvSpPr>
        <p:spPr>
          <a:xfrm>
            <a:off x="8510820" y="1985906"/>
            <a:ext cx="226857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9600" b="1" dirty="0">
                <a:solidFill>
                  <a:schemeClr val="bg1"/>
                </a:solidFill>
                <a:effectLst>
                  <a:outerShdw dist="38100" dir="2700000" algn="tl">
                    <a:srgbClr val="000000">
                      <a:alpha val="10000"/>
                    </a:srgbClr>
                  </a:outerShdw>
                </a:effectLst>
              </a:rPr>
              <a:t>80</a:t>
            </a:r>
            <a:r>
              <a:rPr lang="en-US" altLang="zh-CN" sz="6000" b="1" dirty="0">
                <a:solidFill>
                  <a:schemeClr val="bg1"/>
                </a:solidFill>
                <a:effectLst>
                  <a:outerShdw dist="38100" dir="2700000" algn="tl">
                    <a:srgbClr val="000000">
                      <a:alpha val="10000"/>
                    </a:srgbClr>
                  </a:outerShdw>
                </a:effectLst>
              </a:rPr>
              <a:t>%</a:t>
            </a:r>
            <a:endParaRPr lang="zh-CN" altLang="en-US" sz="9600" b="1" dirty="0">
              <a:solidFill>
                <a:schemeClr val="bg1"/>
              </a:solidFill>
              <a:effectLst>
                <a:outerShdw dist="38100" dir="2700000" algn="tl">
                  <a:srgbClr val="000000">
                    <a:alpha val="10000"/>
                  </a:srgbClr>
                </a:outerShdw>
              </a:effectLst>
            </a:endParaRPr>
          </a:p>
        </p:txBody>
      </p:sp>
      <p:sp>
        <p:nvSpPr>
          <p:cNvPr id="12" name="矩形 40"/>
          <p:cNvSpPr/>
          <p:nvPr/>
        </p:nvSpPr>
        <p:spPr>
          <a:xfrm>
            <a:off x="3872526" y="16462"/>
            <a:ext cx="469904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400" b="1" dirty="0">
                <a:solidFill>
                  <a:schemeClr val="bg1"/>
                </a:solidFill>
                <a:effectLst>
                  <a:outerShdw dist="38100" dir="2700000" algn="tl">
                    <a:srgbClr val="000000">
                      <a:alpha val="10000"/>
                    </a:srgbClr>
                  </a:outerShdw>
                </a:effectLst>
              </a:rPr>
              <a:t>Data preparation</a:t>
            </a:r>
            <a:endParaRPr lang="zh-CN" altLang="en-US" sz="4400" b="1" dirty="0">
              <a:solidFill>
                <a:schemeClr val="bg1"/>
              </a:solidFill>
              <a:effectLst>
                <a:outerShdw dist="38100" dir="2700000" algn="tl">
                  <a:srgbClr val="000000">
                    <a:alpha val="1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126973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257432" y="1038022"/>
            <a:ext cx="2990026" cy="48997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" name="文本框 90"/>
          <p:cNvSpPr txBox="1"/>
          <p:nvPr/>
        </p:nvSpPr>
        <p:spPr>
          <a:xfrm>
            <a:off x="6946448" y="1038022"/>
            <a:ext cx="4115506" cy="830997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Multinomial Classification problem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6" name="文本框 95"/>
          <p:cNvSpPr txBox="1"/>
          <p:nvPr/>
        </p:nvSpPr>
        <p:spPr>
          <a:xfrm>
            <a:off x="6925142" y="2973364"/>
            <a:ext cx="4115506" cy="461665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Suitable Techniques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" name="矩形 103"/>
          <p:cNvSpPr/>
          <p:nvPr/>
        </p:nvSpPr>
        <p:spPr>
          <a:xfrm>
            <a:off x="6925142" y="1823125"/>
            <a:ext cx="411550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en-US" altLang="zh-CN" sz="1400" dirty="0">
                <a:latin typeface="Calibri"/>
              </a:rPr>
              <a:t>Dependent variable forest tree cover type is categorical, taking integer values 1 to 7</a:t>
            </a:r>
          </a:p>
        </p:txBody>
      </p:sp>
      <p:sp>
        <p:nvSpPr>
          <p:cNvPr id="105" name="矩形 104"/>
          <p:cNvSpPr/>
          <p:nvPr/>
        </p:nvSpPr>
        <p:spPr>
          <a:xfrm>
            <a:off x="6925142" y="3487916"/>
            <a:ext cx="4115506" cy="10310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en-US" altLang="zh-CN" sz="1400" dirty="0">
                <a:latin typeface="Calibri"/>
              </a:rPr>
              <a:t>Consider the different methods we learn in class and decide which are suitable</a:t>
            </a:r>
          </a:p>
          <a:p>
            <a:pPr marL="285750" indent="-285750" algn="just"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en-US" altLang="zh-CN" sz="1400" dirty="0">
                <a:latin typeface="Calibri"/>
              </a:rPr>
              <a:t>Apply the necessary arguments such as   family="multinomial"</a:t>
            </a:r>
          </a:p>
        </p:txBody>
      </p:sp>
      <p:grpSp>
        <p:nvGrpSpPr>
          <p:cNvPr id="119" name="组合 118"/>
          <p:cNvGrpSpPr/>
          <p:nvPr/>
        </p:nvGrpSpPr>
        <p:grpSpPr>
          <a:xfrm>
            <a:off x="6034901" y="1138258"/>
            <a:ext cx="676593" cy="676394"/>
            <a:chOff x="5963859" y="1737364"/>
            <a:chExt cx="818677" cy="818436"/>
          </a:xfrm>
        </p:grpSpPr>
        <p:grpSp>
          <p:nvGrpSpPr>
            <p:cNvPr id="84" name="组合 83"/>
            <p:cNvGrpSpPr/>
            <p:nvPr/>
          </p:nvGrpSpPr>
          <p:grpSpPr>
            <a:xfrm>
              <a:off x="5963859" y="1737364"/>
              <a:ext cx="818677" cy="818436"/>
              <a:chOff x="6305550" y="1257300"/>
              <a:chExt cx="1333893" cy="1333500"/>
            </a:xfrm>
          </p:grpSpPr>
          <p:sp>
            <p:nvSpPr>
              <p:cNvPr id="85" name="椭圆 84"/>
              <p:cNvSpPr/>
              <p:nvPr/>
            </p:nvSpPr>
            <p:spPr>
              <a:xfrm>
                <a:off x="6305550" y="1257300"/>
                <a:ext cx="1333500" cy="1333500"/>
              </a:xfrm>
              <a:prstGeom prst="ellipse">
                <a:avLst/>
              </a:prstGeom>
              <a:solidFill>
                <a:srgbClr val="FFE51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86" name="等腰三角形 85"/>
              <p:cNvSpPr/>
              <p:nvPr/>
            </p:nvSpPr>
            <p:spPr>
              <a:xfrm rot="1019784">
                <a:off x="7086993" y="1994394"/>
                <a:ext cx="552450" cy="476250"/>
              </a:xfrm>
              <a:prstGeom prst="triangle">
                <a:avLst/>
              </a:prstGeom>
              <a:solidFill>
                <a:srgbClr val="FFE51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09" name="Freeform 52"/>
            <p:cNvSpPr>
              <a:spLocks noEditPoints="1"/>
            </p:cNvSpPr>
            <p:nvPr/>
          </p:nvSpPr>
          <p:spPr bwMode="auto">
            <a:xfrm>
              <a:off x="6159176" y="1862993"/>
              <a:ext cx="416674" cy="499163"/>
            </a:xfrm>
            <a:custGeom>
              <a:avLst/>
              <a:gdLst>
                <a:gd name="T0" fmla="*/ 87 w 164"/>
                <a:gd name="T1" fmla="*/ 102 h 197"/>
                <a:gd name="T2" fmla="*/ 87 w 164"/>
                <a:gd name="T3" fmla="*/ 69 h 197"/>
                <a:gd name="T4" fmla="*/ 75 w 164"/>
                <a:gd name="T5" fmla="*/ 69 h 197"/>
                <a:gd name="T6" fmla="*/ 75 w 164"/>
                <a:gd name="T7" fmla="*/ 102 h 197"/>
                <a:gd name="T8" fmla="*/ 67 w 164"/>
                <a:gd name="T9" fmla="*/ 115 h 197"/>
                <a:gd name="T10" fmla="*/ 74 w 164"/>
                <a:gd name="T11" fmla="*/ 127 h 197"/>
                <a:gd name="T12" fmla="*/ 74 w 164"/>
                <a:gd name="T13" fmla="*/ 136 h 197"/>
                <a:gd name="T14" fmla="*/ 87 w 164"/>
                <a:gd name="T15" fmla="*/ 136 h 197"/>
                <a:gd name="T16" fmla="*/ 87 w 164"/>
                <a:gd name="T17" fmla="*/ 127 h 197"/>
                <a:gd name="T18" fmla="*/ 97 w 164"/>
                <a:gd name="T19" fmla="*/ 115 h 197"/>
                <a:gd name="T20" fmla="*/ 87 w 164"/>
                <a:gd name="T21" fmla="*/ 102 h 197"/>
                <a:gd name="T22" fmla="*/ 147 w 164"/>
                <a:gd name="T23" fmla="*/ 65 h 197"/>
                <a:gd name="T24" fmla="*/ 163 w 164"/>
                <a:gd name="T25" fmla="*/ 49 h 197"/>
                <a:gd name="T26" fmla="*/ 147 w 164"/>
                <a:gd name="T27" fmla="*/ 33 h 197"/>
                <a:gd name="T28" fmla="*/ 131 w 164"/>
                <a:gd name="T29" fmla="*/ 49 h 197"/>
                <a:gd name="T30" fmla="*/ 87 w 164"/>
                <a:gd name="T31" fmla="*/ 33 h 197"/>
                <a:gd name="T32" fmla="*/ 87 w 164"/>
                <a:gd name="T33" fmla="*/ 16 h 197"/>
                <a:gd name="T34" fmla="*/ 99 w 164"/>
                <a:gd name="T35" fmla="*/ 16 h 197"/>
                <a:gd name="T36" fmla="*/ 99 w 164"/>
                <a:gd name="T37" fmla="*/ 0 h 197"/>
                <a:gd name="T38" fmla="*/ 63 w 164"/>
                <a:gd name="T39" fmla="*/ 0 h 197"/>
                <a:gd name="T40" fmla="*/ 63 w 164"/>
                <a:gd name="T41" fmla="*/ 16 h 197"/>
                <a:gd name="T42" fmla="*/ 75 w 164"/>
                <a:gd name="T43" fmla="*/ 16 h 197"/>
                <a:gd name="T44" fmla="*/ 75 w 164"/>
                <a:gd name="T45" fmla="*/ 33 h 197"/>
                <a:gd name="T46" fmla="*/ 0 w 164"/>
                <a:gd name="T47" fmla="*/ 115 h 197"/>
                <a:gd name="T48" fmla="*/ 82 w 164"/>
                <a:gd name="T49" fmla="*/ 197 h 197"/>
                <a:gd name="T50" fmla="*/ 164 w 164"/>
                <a:gd name="T51" fmla="*/ 115 h 197"/>
                <a:gd name="T52" fmla="*/ 147 w 164"/>
                <a:gd name="T53" fmla="*/ 65 h 197"/>
                <a:gd name="T54" fmla="*/ 82 w 164"/>
                <a:gd name="T55" fmla="*/ 182 h 197"/>
                <a:gd name="T56" fmla="*/ 15 w 164"/>
                <a:gd name="T57" fmla="*/ 115 h 197"/>
                <a:gd name="T58" fmla="*/ 82 w 164"/>
                <a:gd name="T59" fmla="*/ 48 h 197"/>
                <a:gd name="T60" fmla="*/ 149 w 164"/>
                <a:gd name="T61" fmla="*/ 115 h 197"/>
                <a:gd name="T62" fmla="*/ 82 w 164"/>
                <a:gd name="T63" fmla="*/ 182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97">
                  <a:moveTo>
                    <a:pt x="87" y="102"/>
                  </a:moveTo>
                  <a:cubicBezTo>
                    <a:pt x="87" y="69"/>
                    <a:pt x="87" y="69"/>
                    <a:pt x="87" y="69"/>
                  </a:cubicBezTo>
                  <a:cubicBezTo>
                    <a:pt x="75" y="69"/>
                    <a:pt x="75" y="69"/>
                    <a:pt x="75" y="69"/>
                  </a:cubicBezTo>
                  <a:cubicBezTo>
                    <a:pt x="75" y="102"/>
                    <a:pt x="75" y="102"/>
                    <a:pt x="75" y="102"/>
                  </a:cubicBezTo>
                  <a:cubicBezTo>
                    <a:pt x="70" y="104"/>
                    <a:pt x="67" y="109"/>
                    <a:pt x="67" y="115"/>
                  </a:cubicBezTo>
                  <a:cubicBezTo>
                    <a:pt x="67" y="120"/>
                    <a:pt x="70" y="125"/>
                    <a:pt x="74" y="127"/>
                  </a:cubicBezTo>
                  <a:cubicBezTo>
                    <a:pt x="74" y="136"/>
                    <a:pt x="74" y="136"/>
                    <a:pt x="74" y="136"/>
                  </a:cubicBezTo>
                  <a:cubicBezTo>
                    <a:pt x="87" y="136"/>
                    <a:pt x="87" y="136"/>
                    <a:pt x="87" y="136"/>
                  </a:cubicBezTo>
                  <a:cubicBezTo>
                    <a:pt x="87" y="127"/>
                    <a:pt x="87" y="127"/>
                    <a:pt x="87" y="127"/>
                  </a:cubicBezTo>
                  <a:cubicBezTo>
                    <a:pt x="92" y="125"/>
                    <a:pt x="97" y="120"/>
                    <a:pt x="97" y="115"/>
                  </a:cubicBezTo>
                  <a:cubicBezTo>
                    <a:pt x="97" y="109"/>
                    <a:pt x="92" y="104"/>
                    <a:pt x="87" y="102"/>
                  </a:cubicBezTo>
                  <a:close/>
                  <a:moveTo>
                    <a:pt x="147" y="65"/>
                  </a:moveTo>
                  <a:cubicBezTo>
                    <a:pt x="163" y="49"/>
                    <a:pt x="163" y="49"/>
                    <a:pt x="163" y="49"/>
                  </a:cubicBezTo>
                  <a:cubicBezTo>
                    <a:pt x="147" y="33"/>
                    <a:pt x="147" y="33"/>
                    <a:pt x="147" y="33"/>
                  </a:cubicBezTo>
                  <a:cubicBezTo>
                    <a:pt x="131" y="49"/>
                    <a:pt x="131" y="49"/>
                    <a:pt x="131" y="49"/>
                  </a:cubicBezTo>
                  <a:cubicBezTo>
                    <a:pt x="119" y="40"/>
                    <a:pt x="103" y="35"/>
                    <a:pt x="87" y="33"/>
                  </a:cubicBezTo>
                  <a:cubicBezTo>
                    <a:pt x="87" y="16"/>
                    <a:pt x="87" y="16"/>
                    <a:pt x="87" y="16"/>
                  </a:cubicBezTo>
                  <a:cubicBezTo>
                    <a:pt x="99" y="16"/>
                    <a:pt x="99" y="16"/>
                    <a:pt x="99" y="16"/>
                  </a:cubicBezTo>
                  <a:cubicBezTo>
                    <a:pt x="99" y="0"/>
                    <a:pt x="99" y="0"/>
                    <a:pt x="99" y="0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63" y="16"/>
                    <a:pt x="63" y="16"/>
                    <a:pt x="63" y="16"/>
                  </a:cubicBezTo>
                  <a:cubicBezTo>
                    <a:pt x="75" y="16"/>
                    <a:pt x="75" y="16"/>
                    <a:pt x="75" y="16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33" y="37"/>
                    <a:pt x="0" y="72"/>
                    <a:pt x="0" y="115"/>
                  </a:cubicBezTo>
                  <a:cubicBezTo>
                    <a:pt x="0" y="160"/>
                    <a:pt x="36" y="197"/>
                    <a:pt x="82" y="197"/>
                  </a:cubicBezTo>
                  <a:cubicBezTo>
                    <a:pt x="127" y="197"/>
                    <a:pt x="164" y="160"/>
                    <a:pt x="164" y="115"/>
                  </a:cubicBezTo>
                  <a:cubicBezTo>
                    <a:pt x="164" y="96"/>
                    <a:pt x="157" y="79"/>
                    <a:pt x="147" y="65"/>
                  </a:cubicBezTo>
                  <a:close/>
                  <a:moveTo>
                    <a:pt x="82" y="182"/>
                  </a:moveTo>
                  <a:cubicBezTo>
                    <a:pt x="45" y="182"/>
                    <a:pt x="15" y="152"/>
                    <a:pt x="15" y="115"/>
                  </a:cubicBezTo>
                  <a:cubicBezTo>
                    <a:pt x="15" y="78"/>
                    <a:pt x="45" y="48"/>
                    <a:pt x="82" y="48"/>
                  </a:cubicBezTo>
                  <a:cubicBezTo>
                    <a:pt x="119" y="48"/>
                    <a:pt x="149" y="78"/>
                    <a:pt x="149" y="115"/>
                  </a:cubicBezTo>
                  <a:cubicBezTo>
                    <a:pt x="149" y="152"/>
                    <a:pt x="119" y="182"/>
                    <a:pt x="82" y="18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18" name="组合 117"/>
          <p:cNvGrpSpPr/>
          <p:nvPr/>
        </p:nvGrpSpPr>
        <p:grpSpPr>
          <a:xfrm>
            <a:off x="6034901" y="2865999"/>
            <a:ext cx="676593" cy="676394"/>
            <a:chOff x="5963859" y="3779688"/>
            <a:chExt cx="818677" cy="818436"/>
          </a:xfrm>
        </p:grpSpPr>
        <p:grpSp>
          <p:nvGrpSpPr>
            <p:cNvPr id="93" name="组合 92"/>
            <p:cNvGrpSpPr/>
            <p:nvPr/>
          </p:nvGrpSpPr>
          <p:grpSpPr>
            <a:xfrm>
              <a:off x="5963859" y="3779688"/>
              <a:ext cx="818677" cy="818436"/>
              <a:chOff x="6305550" y="1257300"/>
              <a:chExt cx="1333893" cy="1333500"/>
            </a:xfrm>
          </p:grpSpPr>
          <p:sp>
            <p:nvSpPr>
              <p:cNvPr id="94" name="椭圆 93"/>
              <p:cNvSpPr/>
              <p:nvPr/>
            </p:nvSpPr>
            <p:spPr>
              <a:xfrm>
                <a:off x="6305550" y="1257300"/>
                <a:ext cx="1333500" cy="1333500"/>
              </a:xfrm>
              <a:prstGeom prst="ellipse">
                <a:avLst/>
              </a:prstGeom>
              <a:solidFill>
                <a:srgbClr val="FFE51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95" name="等腰三角形 94"/>
              <p:cNvSpPr/>
              <p:nvPr/>
            </p:nvSpPr>
            <p:spPr>
              <a:xfrm rot="1019784">
                <a:off x="7086993" y="1994394"/>
                <a:ext cx="552450" cy="476250"/>
              </a:xfrm>
              <a:prstGeom prst="triangle">
                <a:avLst/>
              </a:prstGeom>
              <a:solidFill>
                <a:srgbClr val="FFE51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13" name="Freeform 56"/>
            <p:cNvSpPr>
              <a:spLocks noEditPoints="1"/>
            </p:cNvSpPr>
            <p:nvPr/>
          </p:nvSpPr>
          <p:spPr bwMode="auto">
            <a:xfrm>
              <a:off x="6139527" y="3930131"/>
              <a:ext cx="507752" cy="464141"/>
            </a:xfrm>
            <a:custGeom>
              <a:avLst/>
              <a:gdLst>
                <a:gd name="T0" fmla="*/ 189 w 204"/>
                <a:gd name="T1" fmla="*/ 138 h 186"/>
                <a:gd name="T2" fmla="*/ 148 w 204"/>
                <a:gd name="T3" fmla="*/ 177 h 186"/>
                <a:gd name="T4" fmla="*/ 127 w 204"/>
                <a:gd name="T5" fmla="*/ 177 h 186"/>
                <a:gd name="T6" fmla="*/ 107 w 204"/>
                <a:gd name="T7" fmla="*/ 153 h 186"/>
                <a:gd name="T8" fmla="*/ 80 w 204"/>
                <a:gd name="T9" fmla="*/ 146 h 186"/>
                <a:gd name="T10" fmla="*/ 51 w 204"/>
                <a:gd name="T11" fmla="*/ 156 h 186"/>
                <a:gd name="T12" fmla="*/ 0 w 204"/>
                <a:gd name="T13" fmla="*/ 105 h 186"/>
                <a:gd name="T14" fmla="*/ 15 w 204"/>
                <a:gd name="T15" fmla="*/ 69 h 186"/>
                <a:gd name="T16" fmla="*/ 112 w 204"/>
                <a:gd name="T17" fmla="*/ 39 h 186"/>
                <a:gd name="T18" fmla="*/ 189 w 204"/>
                <a:gd name="T19" fmla="*/ 115 h 186"/>
                <a:gd name="T20" fmla="*/ 189 w 204"/>
                <a:gd name="T21" fmla="*/ 138 h 186"/>
                <a:gd name="T22" fmla="*/ 108 w 204"/>
                <a:gd name="T23" fmla="*/ 54 h 186"/>
                <a:gd name="T24" fmla="*/ 35 w 204"/>
                <a:gd name="T25" fmla="*/ 68 h 186"/>
                <a:gd name="T26" fmla="*/ 57 w 204"/>
                <a:gd name="T27" fmla="*/ 80 h 186"/>
                <a:gd name="T28" fmla="*/ 138 w 204"/>
                <a:gd name="T29" fmla="*/ 165 h 186"/>
                <a:gd name="T30" fmla="*/ 181 w 204"/>
                <a:gd name="T31" fmla="*/ 127 h 186"/>
                <a:gd name="T32" fmla="*/ 108 w 204"/>
                <a:gd name="T33" fmla="*/ 54 h 186"/>
                <a:gd name="T34" fmla="*/ 83 w 204"/>
                <a:gd name="T35" fmla="*/ 88 h 186"/>
                <a:gd name="T36" fmla="*/ 109 w 204"/>
                <a:gd name="T37" fmla="*/ 64 h 186"/>
                <a:gd name="T38" fmla="*/ 118 w 204"/>
                <a:gd name="T39" fmla="*/ 75 h 186"/>
                <a:gd name="T40" fmla="*/ 92 w 204"/>
                <a:gd name="T41" fmla="*/ 98 h 186"/>
                <a:gd name="T42" fmla="*/ 83 w 204"/>
                <a:gd name="T43" fmla="*/ 8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04" h="186">
                  <a:moveTo>
                    <a:pt x="189" y="138"/>
                  </a:moveTo>
                  <a:cubicBezTo>
                    <a:pt x="192" y="135"/>
                    <a:pt x="148" y="177"/>
                    <a:pt x="148" y="177"/>
                  </a:cubicBezTo>
                  <a:cubicBezTo>
                    <a:pt x="148" y="177"/>
                    <a:pt x="138" y="186"/>
                    <a:pt x="127" y="177"/>
                  </a:cubicBezTo>
                  <a:cubicBezTo>
                    <a:pt x="119" y="169"/>
                    <a:pt x="107" y="153"/>
                    <a:pt x="107" y="153"/>
                  </a:cubicBezTo>
                  <a:cubicBezTo>
                    <a:pt x="107" y="153"/>
                    <a:pt x="95" y="140"/>
                    <a:pt x="80" y="146"/>
                  </a:cubicBezTo>
                  <a:cubicBezTo>
                    <a:pt x="72" y="152"/>
                    <a:pt x="62" y="156"/>
                    <a:pt x="51" y="156"/>
                  </a:cubicBezTo>
                  <a:cubicBezTo>
                    <a:pt x="23" y="156"/>
                    <a:pt x="0" y="133"/>
                    <a:pt x="0" y="105"/>
                  </a:cubicBezTo>
                  <a:cubicBezTo>
                    <a:pt x="0" y="91"/>
                    <a:pt x="6" y="79"/>
                    <a:pt x="15" y="69"/>
                  </a:cubicBezTo>
                  <a:cubicBezTo>
                    <a:pt x="63" y="0"/>
                    <a:pt x="112" y="39"/>
                    <a:pt x="112" y="39"/>
                  </a:cubicBezTo>
                  <a:cubicBezTo>
                    <a:pt x="189" y="115"/>
                    <a:pt x="189" y="115"/>
                    <a:pt x="189" y="115"/>
                  </a:cubicBezTo>
                  <a:cubicBezTo>
                    <a:pt x="189" y="115"/>
                    <a:pt x="204" y="126"/>
                    <a:pt x="189" y="138"/>
                  </a:cubicBezTo>
                  <a:close/>
                  <a:moveTo>
                    <a:pt x="108" y="54"/>
                  </a:moveTo>
                  <a:cubicBezTo>
                    <a:pt x="71" y="20"/>
                    <a:pt x="35" y="68"/>
                    <a:pt x="35" y="68"/>
                  </a:cubicBezTo>
                  <a:cubicBezTo>
                    <a:pt x="35" y="68"/>
                    <a:pt x="47" y="71"/>
                    <a:pt x="57" y="80"/>
                  </a:cubicBezTo>
                  <a:cubicBezTo>
                    <a:pt x="67" y="90"/>
                    <a:pt x="138" y="165"/>
                    <a:pt x="138" y="165"/>
                  </a:cubicBezTo>
                  <a:cubicBezTo>
                    <a:pt x="181" y="127"/>
                    <a:pt x="181" y="127"/>
                    <a:pt x="181" y="127"/>
                  </a:cubicBezTo>
                  <a:cubicBezTo>
                    <a:pt x="181" y="127"/>
                    <a:pt x="106" y="50"/>
                    <a:pt x="108" y="54"/>
                  </a:cubicBezTo>
                  <a:close/>
                  <a:moveTo>
                    <a:pt x="83" y="88"/>
                  </a:moveTo>
                  <a:cubicBezTo>
                    <a:pt x="109" y="64"/>
                    <a:pt x="109" y="64"/>
                    <a:pt x="109" y="64"/>
                  </a:cubicBezTo>
                  <a:cubicBezTo>
                    <a:pt x="118" y="75"/>
                    <a:pt x="118" y="75"/>
                    <a:pt x="118" y="75"/>
                  </a:cubicBezTo>
                  <a:cubicBezTo>
                    <a:pt x="92" y="98"/>
                    <a:pt x="92" y="98"/>
                    <a:pt x="92" y="98"/>
                  </a:cubicBezTo>
                  <a:lnTo>
                    <a:pt x="83" y="8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16" name="文本框 115"/>
          <p:cNvSpPr txBox="1"/>
          <p:nvPr/>
        </p:nvSpPr>
        <p:spPr>
          <a:xfrm>
            <a:off x="183750" y="0"/>
            <a:ext cx="67198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4800" b="1">
                <a:solidFill>
                  <a:schemeClr val="bg1"/>
                </a:solidFill>
                <a:effectLst>
                  <a:outerShdw dist="38100" dir="2700000" algn="tl">
                    <a:srgbClr val="000000">
                      <a:alpha val="10000"/>
                    </a:srgbClr>
                  </a:outerShdw>
                </a:effectLst>
              </a:defRPr>
            </a:lvl1pPr>
          </a:lstStyle>
          <a:p>
            <a:r>
              <a:rPr lang="en-US" altLang="zh-CN" sz="6600" dirty="0"/>
              <a:t>1</a:t>
            </a:r>
            <a:endParaRPr lang="zh-CN" altLang="en-US" sz="6600" dirty="0"/>
          </a:p>
        </p:txBody>
      </p:sp>
      <p:sp>
        <p:nvSpPr>
          <p:cNvPr id="2" name="矩形 1"/>
          <p:cNvSpPr/>
          <p:nvPr/>
        </p:nvSpPr>
        <p:spPr>
          <a:xfrm>
            <a:off x="2107868" y="1242084"/>
            <a:ext cx="2917585" cy="48965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23"/>
          <p:cNvSpPr txBox="1"/>
          <p:nvPr/>
        </p:nvSpPr>
        <p:spPr>
          <a:xfrm>
            <a:off x="6925142" y="4788296"/>
            <a:ext cx="4115506" cy="461665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Evaluation of Methods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6925142" y="5357325"/>
            <a:ext cx="411550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en-US" altLang="zh-CN" sz="1400" dirty="0">
                <a:latin typeface="Calibri"/>
              </a:rPr>
              <a:t>Compare the misclassification error of the various methods</a:t>
            </a:r>
          </a:p>
        </p:txBody>
      </p:sp>
      <p:grpSp>
        <p:nvGrpSpPr>
          <p:cNvPr id="27" name="组合 26"/>
          <p:cNvGrpSpPr/>
          <p:nvPr/>
        </p:nvGrpSpPr>
        <p:grpSpPr>
          <a:xfrm>
            <a:off x="6034901" y="4680931"/>
            <a:ext cx="676593" cy="676394"/>
            <a:chOff x="6305550" y="1257300"/>
            <a:chExt cx="1333893" cy="1333500"/>
          </a:xfrm>
        </p:grpSpPr>
        <p:sp>
          <p:nvSpPr>
            <p:cNvPr id="29" name="椭圆 28"/>
            <p:cNvSpPr/>
            <p:nvPr/>
          </p:nvSpPr>
          <p:spPr>
            <a:xfrm>
              <a:off x="6305550" y="1257300"/>
              <a:ext cx="1333500" cy="1333500"/>
            </a:xfrm>
            <a:prstGeom prst="ellipse">
              <a:avLst/>
            </a:prstGeom>
            <a:solidFill>
              <a:srgbClr val="FFE5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0" name="等腰三角形 29"/>
            <p:cNvSpPr/>
            <p:nvPr/>
          </p:nvSpPr>
          <p:spPr>
            <a:xfrm rot="1019784">
              <a:off x="7086993" y="1994394"/>
              <a:ext cx="552450" cy="476250"/>
            </a:xfrm>
            <a:prstGeom prst="triangle">
              <a:avLst/>
            </a:prstGeom>
            <a:solidFill>
              <a:srgbClr val="FFE5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31" name="Bar Chart Horizontal"/>
          <p:cNvGrpSpPr>
            <a:grpSpLocks/>
          </p:cNvGrpSpPr>
          <p:nvPr/>
        </p:nvGrpSpPr>
        <p:grpSpPr bwMode="auto">
          <a:xfrm>
            <a:off x="6217626" y="4875920"/>
            <a:ext cx="349829" cy="286255"/>
            <a:chOff x="508000" y="1397000"/>
            <a:chExt cx="1408005" cy="1152128"/>
          </a:xfrm>
          <a:solidFill>
            <a:schemeClr val="accent4"/>
          </a:solidFill>
        </p:grpSpPr>
        <p:sp>
          <p:nvSpPr>
            <p:cNvPr id="32" name="Bar 6"/>
            <p:cNvSpPr>
              <a:spLocks/>
            </p:cNvSpPr>
            <p:nvPr/>
          </p:nvSpPr>
          <p:spPr bwMode="auto">
            <a:xfrm rot="5400000">
              <a:off x="1057885" y="962565"/>
              <a:ext cx="147993" cy="1247763"/>
            </a:xfrm>
            <a:prstGeom prst="rect">
              <a:avLst/>
            </a:prstGeom>
            <a:grpFill/>
            <a:ln w="6350" cap="flat" cmpd="sng" algn="ctr">
              <a:solidFill>
                <a:srgbClr val="33333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262626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33" name="Bar 5"/>
            <p:cNvSpPr>
              <a:spLocks/>
            </p:cNvSpPr>
            <p:nvPr/>
          </p:nvSpPr>
          <p:spPr bwMode="auto">
            <a:xfrm rot="5400000">
              <a:off x="783120" y="1385324"/>
              <a:ext cx="146491" cy="696729"/>
            </a:xfrm>
            <a:prstGeom prst="rect">
              <a:avLst/>
            </a:prstGeom>
            <a:grpFill/>
            <a:ln w="6350" cap="flat" cmpd="sng" algn="ctr">
              <a:solidFill>
                <a:srgbClr val="33333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262626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34" name="Bar 4"/>
            <p:cNvSpPr>
              <a:spLocks/>
            </p:cNvSpPr>
            <p:nvPr/>
          </p:nvSpPr>
          <p:spPr bwMode="auto">
            <a:xfrm rot="5400000">
              <a:off x="724464" y="1590472"/>
              <a:ext cx="147993" cy="580919"/>
            </a:xfrm>
            <a:prstGeom prst="rect">
              <a:avLst/>
            </a:prstGeom>
            <a:grpFill/>
            <a:ln w="6350" cap="flat" cmpd="sng" algn="ctr">
              <a:solidFill>
                <a:srgbClr val="33333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262626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35" name="Bar 3"/>
            <p:cNvSpPr>
              <a:spLocks/>
            </p:cNvSpPr>
            <p:nvPr/>
          </p:nvSpPr>
          <p:spPr bwMode="auto">
            <a:xfrm rot="5400000">
              <a:off x="796753" y="1740547"/>
              <a:ext cx="147242" cy="724748"/>
            </a:xfrm>
            <a:prstGeom prst="rect">
              <a:avLst/>
            </a:prstGeom>
            <a:grpFill/>
            <a:ln w="6350" cap="flat" cmpd="sng" algn="ctr">
              <a:solidFill>
                <a:srgbClr val="33333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262626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36" name="Bar 2"/>
            <p:cNvSpPr>
              <a:spLocks/>
            </p:cNvSpPr>
            <p:nvPr/>
          </p:nvSpPr>
          <p:spPr bwMode="auto">
            <a:xfrm rot="5400000">
              <a:off x="1072270" y="1612273"/>
              <a:ext cx="147242" cy="1275781"/>
            </a:xfrm>
            <a:prstGeom prst="rect">
              <a:avLst/>
            </a:prstGeom>
            <a:grpFill/>
            <a:ln w="6350" cap="flat" cmpd="sng" algn="ctr">
              <a:solidFill>
                <a:srgbClr val="33333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262626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37" name="Bar 1"/>
            <p:cNvSpPr>
              <a:spLocks/>
            </p:cNvSpPr>
            <p:nvPr/>
          </p:nvSpPr>
          <p:spPr bwMode="auto">
            <a:xfrm rot="5400000">
              <a:off x="724464" y="2107322"/>
              <a:ext cx="147993" cy="580919"/>
            </a:xfrm>
            <a:prstGeom prst="rect">
              <a:avLst/>
            </a:prstGeom>
            <a:grpFill/>
            <a:ln w="6350" cap="flat" cmpd="sng" algn="ctr">
              <a:solidFill>
                <a:srgbClr val="33333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262626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cxnSp>
          <p:nvCxnSpPr>
            <p:cNvPr id="38" name="Y Axis"/>
            <p:cNvCxnSpPr>
              <a:cxnSpLocks/>
            </p:cNvCxnSpPr>
            <p:nvPr/>
          </p:nvCxnSpPr>
          <p:spPr bwMode="auto">
            <a:xfrm>
              <a:off x="508000" y="1397000"/>
              <a:ext cx="0" cy="1152128"/>
            </a:xfrm>
            <a:prstGeom prst="line">
              <a:avLst/>
            </a:prstGeom>
            <a:grpFill/>
            <a:ln w="6350" cap="flat" cmpd="sng" algn="ctr">
              <a:solidFill>
                <a:srgbClr val="333333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X Axis"/>
            <p:cNvCxnSpPr>
              <a:cxnSpLocks/>
            </p:cNvCxnSpPr>
            <p:nvPr/>
          </p:nvCxnSpPr>
          <p:spPr bwMode="auto">
            <a:xfrm>
              <a:off x="508000" y="2549128"/>
              <a:ext cx="1408005" cy="0"/>
            </a:xfrm>
            <a:prstGeom prst="line">
              <a:avLst/>
            </a:prstGeom>
            <a:grpFill/>
            <a:ln w="6350" cap="flat" cmpd="sng" algn="ctr">
              <a:solidFill>
                <a:srgbClr val="333333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Isosceles Triangle 2"/>
          <p:cNvSpPr/>
          <p:nvPr/>
        </p:nvSpPr>
        <p:spPr>
          <a:xfrm>
            <a:off x="3040559" y="1604311"/>
            <a:ext cx="1052200" cy="769349"/>
          </a:xfrm>
          <a:prstGeom prst="triangl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Isosceles Triangle 39"/>
          <p:cNvSpPr/>
          <p:nvPr/>
        </p:nvSpPr>
        <p:spPr>
          <a:xfrm>
            <a:off x="2856599" y="1932007"/>
            <a:ext cx="1420120" cy="941037"/>
          </a:xfrm>
          <a:prstGeom prst="triangl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Isosceles Triangle 40"/>
          <p:cNvSpPr/>
          <p:nvPr/>
        </p:nvSpPr>
        <p:spPr>
          <a:xfrm>
            <a:off x="2725081" y="2386017"/>
            <a:ext cx="1683156" cy="961048"/>
          </a:xfrm>
          <a:prstGeom prst="triangl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Isosceles Triangle 41"/>
          <p:cNvSpPr/>
          <p:nvPr/>
        </p:nvSpPr>
        <p:spPr>
          <a:xfrm>
            <a:off x="2540036" y="2767889"/>
            <a:ext cx="2053245" cy="1038869"/>
          </a:xfrm>
          <a:prstGeom prst="triangl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Isosceles Triangle 42"/>
          <p:cNvSpPr/>
          <p:nvPr/>
        </p:nvSpPr>
        <p:spPr>
          <a:xfrm>
            <a:off x="2473513" y="3246305"/>
            <a:ext cx="2250249" cy="965263"/>
          </a:xfrm>
          <a:prstGeom prst="triangl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Isosceles Triangle 43"/>
          <p:cNvSpPr/>
          <p:nvPr/>
        </p:nvSpPr>
        <p:spPr>
          <a:xfrm>
            <a:off x="3135011" y="3728936"/>
            <a:ext cx="863293" cy="1957700"/>
          </a:xfrm>
          <a:prstGeom prst="triangl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45" name="Isosceles Triangle 44"/>
          <p:cNvSpPr/>
          <p:nvPr/>
        </p:nvSpPr>
        <p:spPr>
          <a:xfrm>
            <a:off x="2290522" y="3365267"/>
            <a:ext cx="2618648" cy="1392732"/>
          </a:xfrm>
          <a:prstGeom prst="triangl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0750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文本框 73"/>
          <p:cNvSpPr txBox="1"/>
          <p:nvPr/>
        </p:nvSpPr>
        <p:spPr>
          <a:xfrm>
            <a:off x="1420308" y="3353223"/>
            <a:ext cx="1722331" cy="64633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solidFill>
                  <a:schemeClr val="bg1"/>
                </a:solidFill>
                <a:effectLst>
                  <a:outerShdw dist="38100" dir="2700000" algn="tl" rotWithShape="0">
                    <a:prstClr val="black">
                      <a:alpha val="10000"/>
                    </a:prstClr>
                  </a:outerShdw>
                </a:effectLst>
                <a:ea typeface="Permanent Marker" panose="02000000000000000000" pitchFamily="2" charset="0"/>
              </a:rPr>
              <a:t>PART 1</a:t>
            </a:r>
            <a:endParaRPr lang="zh-CN" altLang="en-US" sz="3600" b="1" dirty="0">
              <a:solidFill>
                <a:schemeClr val="bg1"/>
              </a:solidFill>
              <a:effectLst>
                <a:outerShdw dist="38100" dir="2700000" algn="tl" rotWithShape="0">
                  <a:prstClr val="black">
                    <a:alpha val="10000"/>
                  </a:prstClr>
                </a:outerShdw>
              </a:effectLst>
              <a:ea typeface="Permanent Marker" panose="02000000000000000000" pitchFamily="2" charset="0"/>
            </a:endParaRPr>
          </a:p>
        </p:txBody>
      </p:sp>
      <p:sp>
        <p:nvSpPr>
          <p:cNvPr id="75" name="矩形 74"/>
          <p:cNvSpPr/>
          <p:nvPr/>
        </p:nvSpPr>
        <p:spPr>
          <a:xfrm>
            <a:off x="1423470" y="3999554"/>
            <a:ext cx="282221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</a:pPr>
            <a:r>
              <a:rPr lang="en-US" altLang="zh-CN" sz="1400" dirty="0">
                <a:latin typeface="Calibri"/>
              </a:rPr>
              <a:t>KNN Algorithm, Logistic Regression</a:t>
            </a:r>
          </a:p>
        </p:txBody>
      </p:sp>
      <p:sp>
        <p:nvSpPr>
          <p:cNvPr id="76" name="文本框 75"/>
          <p:cNvSpPr txBox="1"/>
          <p:nvPr/>
        </p:nvSpPr>
        <p:spPr>
          <a:xfrm>
            <a:off x="3864340" y="4342903"/>
            <a:ext cx="1722331" cy="646331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solidFill>
                  <a:schemeClr val="bg1"/>
                </a:solidFill>
                <a:effectLst>
                  <a:outerShdw dist="38100" dir="2700000" algn="tl" rotWithShape="0">
                    <a:prstClr val="black">
                      <a:alpha val="10000"/>
                    </a:prstClr>
                  </a:outerShdw>
                </a:effectLst>
                <a:ea typeface="Permanent Marker" panose="02000000000000000000" pitchFamily="2" charset="0"/>
              </a:rPr>
              <a:t>PART 2</a:t>
            </a:r>
            <a:endParaRPr lang="zh-CN" altLang="en-US" sz="3600" b="1" dirty="0">
              <a:solidFill>
                <a:schemeClr val="bg1"/>
              </a:solidFill>
              <a:effectLst>
                <a:outerShdw dist="38100" dir="2700000" algn="tl" rotWithShape="0">
                  <a:prstClr val="black">
                    <a:alpha val="10000"/>
                  </a:prstClr>
                </a:outerShdw>
              </a:effectLst>
              <a:ea typeface="Permanent Marker" panose="02000000000000000000" pitchFamily="2" charset="0"/>
            </a:endParaRPr>
          </a:p>
        </p:txBody>
      </p:sp>
      <p:sp>
        <p:nvSpPr>
          <p:cNvPr id="77" name="矩形 76"/>
          <p:cNvSpPr/>
          <p:nvPr/>
        </p:nvSpPr>
        <p:spPr>
          <a:xfrm>
            <a:off x="3776062" y="5141866"/>
            <a:ext cx="282221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</a:pPr>
            <a:r>
              <a:rPr lang="en-US" altLang="zh-CN" sz="1400" dirty="0">
                <a:latin typeface="Calibri"/>
              </a:rPr>
              <a:t>Regularization Methods</a:t>
            </a:r>
          </a:p>
        </p:txBody>
      </p:sp>
      <p:sp>
        <p:nvSpPr>
          <p:cNvPr id="78" name="文本框 77"/>
          <p:cNvSpPr txBox="1"/>
          <p:nvPr/>
        </p:nvSpPr>
        <p:spPr>
          <a:xfrm>
            <a:off x="6224849" y="4342903"/>
            <a:ext cx="1722331" cy="64633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solidFill>
                  <a:schemeClr val="bg1"/>
                </a:solidFill>
                <a:effectLst>
                  <a:outerShdw dist="38100" dir="2700000" algn="tl" rotWithShape="0">
                    <a:prstClr val="black">
                      <a:alpha val="10000"/>
                    </a:prstClr>
                  </a:outerShdw>
                </a:effectLst>
                <a:ea typeface="Permanent Marker" panose="02000000000000000000" pitchFamily="2" charset="0"/>
              </a:rPr>
              <a:t>PART 3</a:t>
            </a:r>
            <a:endParaRPr lang="zh-CN" altLang="en-US" sz="3600" b="1" dirty="0">
              <a:solidFill>
                <a:schemeClr val="bg1"/>
              </a:solidFill>
              <a:effectLst>
                <a:outerShdw dist="38100" dir="2700000" algn="tl" rotWithShape="0">
                  <a:prstClr val="black">
                    <a:alpha val="10000"/>
                  </a:prstClr>
                </a:outerShdw>
              </a:effectLst>
              <a:ea typeface="Permanent Marker" panose="02000000000000000000" pitchFamily="2" charset="0"/>
            </a:endParaRPr>
          </a:p>
        </p:txBody>
      </p:sp>
      <p:sp>
        <p:nvSpPr>
          <p:cNvPr id="79" name="矩形 78"/>
          <p:cNvSpPr/>
          <p:nvPr/>
        </p:nvSpPr>
        <p:spPr>
          <a:xfrm>
            <a:off x="6224849" y="5118912"/>
            <a:ext cx="282221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</a:pPr>
            <a:r>
              <a:rPr lang="en-US" altLang="zh-CN" sz="1400" dirty="0">
                <a:latin typeface="Calibri"/>
              </a:rPr>
              <a:t>Tree-based Methods</a:t>
            </a:r>
          </a:p>
        </p:txBody>
      </p:sp>
      <p:sp>
        <p:nvSpPr>
          <p:cNvPr id="80" name="文本框 79"/>
          <p:cNvSpPr txBox="1"/>
          <p:nvPr/>
        </p:nvSpPr>
        <p:spPr>
          <a:xfrm>
            <a:off x="8586162" y="3292263"/>
            <a:ext cx="1722331" cy="646331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solidFill>
                  <a:schemeClr val="bg1"/>
                </a:solidFill>
                <a:effectLst>
                  <a:outerShdw dist="38100" dir="2700000" algn="tl" rotWithShape="0">
                    <a:prstClr val="black">
                      <a:alpha val="10000"/>
                    </a:prstClr>
                  </a:outerShdw>
                </a:effectLst>
                <a:ea typeface="Permanent Marker" panose="02000000000000000000" pitchFamily="2" charset="0"/>
              </a:rPr>
              <a:t>PART 4</a:t>
            </a:r>
            <a:endParaRPr lang="zh-CN" altLang="en-US" sz="3600" b="1" dirty="0">
              <a:solidFill>
                <a:schemeClr val="bg1"/>
              </a:solidFill>
              <a:effectLst>
                <a:outerShdw dist="38100" dir="2700000" algn="tl" rotWithShape="0">
                  <a:prstClr val="black">
                    <a:alpha val="10000"/>
                  </a:prstClr>
                </a:outerShdw>
              </a:effectLst>
              <a:ea typeface="Permanent Marker" panose="02000000000000000000" pitchFamily="2" charset="0"/>
            </a:endParaRPr>
          </a:p>
        </p:txBody>
      </p:sp>
      <p:sp>
        <p:nvSpPr>
          <p:cNvPr id="81" name="矩形 80"/>
          <p:cNvSpPr/>
          <p:nvPr/>
        </p:nvSpPr>
        <p:spPr>
          <a:xfrm>
            <a:off x="8497884" y="3999554"/>
            <a:ext cx="282221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</a:pPr>
            <a:r>
              <a:rPr lang="en-US" altLang="zh-CN" sz="1400" dirty="0">
                <a:latin typeface="Calibri"/>
              </a:rPr>
              <a:t>EM &amp; comparison of result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4568789" y="818507"/>
            <a:ext cx="2784103" cy="2610493"/>
            <a:chOff x="4554236" y="2667159"/>
            <a:chExt cx="3388705" cy="3177394"/>
          </a:xfrm>
          <a:solidFill>
            <a:schemeClr val="accent5">
              <a:lumMod val="75000"/>
            </a:schemeClr>
          </a:solidFill>
        </p:grpSpPr>
        <p:sp>
          <p:nvSpPr>
            <p:cNvPr id="2" name="椭圆 1"/>
            <p:cNvSpPr/>
            <p:nvPr/>
          </p:nvSpPr>
          <p:spPr>
            <a:xfrm>
              <a:off x="4554236" y="2667159"/>
              <a:ext cx="3177394" cy="317739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3" name="矩形 2"/>
            <p:cNvSpPr/>
            <p:nvPr/>
          </p:nvSpPr>
          <p:spPr>
            <a:xfrm>
              <a:off x="4663874" y="3704382"/>
              <a:ext cx="3279067" cy="1011458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en-US" altLang="zh-CN" sz="4800" b="1" dirty="0">
                  <a:solidFill>
                    <a:schemeClr val="bg1"/>
                  </a:solidFill>
                  <a:effectLst>
                    <a:outerShdw dist="38100" dir="2700000" algn="tl" rotWithShape="0">
                      <a:prstClr val="black">
                        <a:alpha val="10000"/>
                      </a:prstClr>
                    </a:outerShdw>
                  </a:effectLst>
                  <a:ea typeface="Permanent Marker" panose="02000000000000000000" pitchFamily="2" charset="0"/>
                </a:rPr>
                <a:t>Models</a:t>
              </a:r>
              <a:endParaRPr lang="zh-CN" altLang="en-US" sz="4800" b="1" dirty="0">
                <a:solidFill>
                  <a:schemeClr val="bg1"/>
                </a:solidFill>
                <a:effectLst>
                  <a:outerShdw dist="38100" dir="2700000" algn="tl" rotWithShape="0">
                    <a:prstClr val="black">
                      <a:alpha val="10000"/>
                    </a:prstClr>
                  </a:outerShdw>
                </a:effectLst>
                <a:ea typeface="Permanent Marker" panose="02000000000000000000" pitchFamily="2" charset="0"/>
              </a:endParaRPr>
            </a:p>
          </p:txBody>
        </p:sp>
      </p:grpSp>
      <p:cxnSp>
        <p:nvCxnSpPr>
          <p:cNvPr id="53" name="直接连接符 52"/>
          <p:cNvCxnSpPr/>
          <p:nvPr/>
        </p:nvCxnSpPr>
        <p:spPr>
          <a:xfrm rot="16200000">
            <a:off x="4477113" y="3236612"/>
            <a:ext cx="0" cy="384776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/>
          <p:cNvCxnSpPr/>
          <p:nvPr/>
        </p:nvCxnSpPr>
        <p:spPr>
          <a:xfrm rot="16920000">
            <a:off x="4290524" y="1594779"/>
            <a:ext cx="0" cy="384776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/>
          <p:cNvCxnSpPr/>
          <p:nvPr/>
        </p:nvCxnSpPr>
        <p:spPr>
          <a:xfrm rot="17640000">
            <a:off x="4395107" y="1272904"/>
            <a:ext cx="0" cy="384776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连接符 55"/>
          <p:cNvCxnSpPr/>
          <p:nvPr/>
        </p:nvCxnSpPr>
        <p:spPr>
          <a:xfrm>
            <a:off x="4141340" y="864878"/>
            <a:ext cx="578631" cy="42040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连接符 56"/>
          <p:cNvCxnSpPr/>
          <p:nvPr/>
        </p:nvCxnSpPr>
        <p:spPr>
          <a:xfrm rot="19080000">
            <a:off x="4790787" y="728297"/>
            <a:ext cx="0" cy="384776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/>
          <p:cNvCxnSpPr/>
          <p:nvPr/>
        </p:nvCxnSpPr>
        <p:spPr>
          <a:xfrm rot="19800000">
            <a:off x="5064591" y="529368"/>
            <a:ext cx="0" cy="384776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58"/>
          <p:cNvCxnSpPr/>
          <p:nvPr/>
        </p:nvCxnSpPr>
        <p:spPr>
          <a:xfrm rot="20520000">
            <a:off x="5373770" y="391712"/>
            <a:ext cx="0" cy="384776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/>
          <p:cNvCxnSpPr/>
          <p:nvPr/>
        </p:nvCxnSpPr>
        <p:spPr>
          <a:xfrm rot="21240000">
            <a:off x="5704815" y="321346"/>
            <a:ext cx="0" cy="384776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连接符 60"/>
          <p:cNvCxnSpPr/>
          <p:nvPr/>
        </p:nvCxnSpPr>
        <p:spPr>
          <a:xfrm rot="360000">
            <a:off x="6043254" y="321346"/>
            <a:ext cx="0" cy="384776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连接符 61"/>
          <p:cNvCxnSpPr/>
          <p:nvPr/>
        </p:nvCxnSpPr>
        <p:spPr>
          <a:xfrm rot="1080000">
            <a:off x="6374299" y="391712"/>
            <a:ext cx="0" cy="384776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连接符 62"/>
          <p:cNvCxnSpPr/>
          <p:nvPr/>
        </p:nvCxnSpPr>
        <p:spPr>
          <a:xfrm rot="1800000">
            <a:off x="6683479" y="529368"/>
            <a:ext cx="0" cy="384776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/>
          <p:nvPr/>
        </p:nvCxnSpPr>
        <p:spPr>
          <a:xfrm rot="2520000">
            <a:off x="6957282" y="728297"/>
            <a:ext cx="0" cy="384776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 flipH="1">
            <a:off x="7028097" y="467823"/>
            <a:ext cx="1125131" cy="817455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 rot="3960000">
            <a:off x="7352963" y="1272904"/>
            <a:ext cx="0" cy="384776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 rot="4680000">
            <a:off x="7457545" y="1594779"/>
            <a:ext cx="0" cy="384776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/>
          <p:cNvCxnSpPr/>
          <p:nvPr/>
        </p:nvCxnSpPr>
        <p:spPr>
          <a:xfrm rot="5400000">
            <a:off x="7492922" y="1931365"/>
            <a:ext cx="0" cy="384776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连接符 68"/>
          <p:cNvCxnSpPr/>
          <p:nvPr/>
        </p:nvCxnSpPr>
        <p:spPr>
          <a:xfrm rot="6120000">
            <a:off x="7457545" y="2267951"/>
            <a:ext cx="0" cy="384776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连接符 69"/>
          <p:cNvCxnSpPr/>
          <p:nvPr/>
        </p:nvCxnSpPr>
        <p:spPr>
          <a:xfrm rot="6840000">
            <a:off x="7352963" y="2589825"/>
            <a:ext cx="0" cy="384776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连接符 70"/>
          <p:cNvCxnSpPr/>
          <p:nvPr/>
        </p:nvCxnSpPr>
        <p:spPr>
          <a:xfrm flipH="1" flipV="1">
            <a:off x="7061128" y="2961894"/>
            <a:ext cx="852558" cy="61942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连接符 71"/>
          <p:cNvCxnSpPr/>
          <p:nvPr/>
        </p:nvCxnSpPr>
        <p:spPr>
          <a:xfrm rot="8280000">
            <a:off x="6957282" y="3134433"/>
            <a:ext cx="0" cy="384776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连接符 72"/>
          <p:cNvCxnSpPr/>
          <p:nvPr/>
        </p:nvCxnSpPr>
        <p:spPr>
          <a:xfrm rot="9000000">
            <a:off x="6683479" y="3333363"/>
            <a:ext cx="0" cy="384776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接连接符 81"/>
          <p:cNvCxnSpPr/>
          <p:nvPr/>
        </p:nvCxnSpPr>
        <p:spPr>
          <a:xfrm rot="9720000">
            <a:off x="6374299" y="3471019"/>
            <a:ext cx="0" cy="384776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接连接符 83"/>
          <p:cNvCxnSpPr/>
          <p:nvPr/>
        </p:nvCxnSpPr>
        <p:spPr>
          <a:xfrm rot="10440000">
            <a:off x="6043254" y="3541385"/>
            <a:ext cx="0" cy="384776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接连接符 84"/>
          <p:cNvCxnSpPr/>
          <p:nvPr/>
        </p:nvCxnSpPr>
        <p:spPr>
          <a:xfrm rot="11160000">
            <a:off x="5704815" y="3541385"/>
            <a:ext cx="0" cy="384776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接连接符 86"/>
          <p:cNvCxnSpPr/>
          <p:nvPr/>
        </p:nvCxnSpPr>
        <p:spPr>
          <a:xfrm rot="11880000">
            <a:off x="5373770" y="3471019"/>
            <a:ext cx="0" cy="384776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接连接符 87"/>
          <p:cNvCxnSpPr/>
          <p:nvPr/>
        </p:nvCxnSpPr>
        <p:spPr>
          <a:xfrm rot="12600000">
            <a:off x="5064591" y="3333363"/>
            <a:ext cx="0" cy="384776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接连接符 88"/>
          <p:cNvCxnSpPr/>
          <p:nvPr/>
        </p:nvCxnSpPr>
        <p:spPr>
          <a:xfrm rot="13320000">
            <a:off x="4790787" y="3134433"/>
            <a:ext cx="0" cy="384776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接连接符 91"/>
          <p:cNvCxnSpPr/>
          <p:nvPr/>
        </p:nvCxnSpPr>
        <p:spPr>
          <a:xfrm flipV="1">
            <a:off x="3761465" y="2962228"/>
            <a:ext cx="958506" cy="696396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接连接符 92"/>
          <p:cNvCxnSpPr/>
          <p:nvPr/>
        </p:nvCxnSpPr>
        <p:spPr>
          <a:xfrm rot="14760000">
            <a:off x="4395107" y="2589825"/>
            <a:ext cx="0" cy="384776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接连接符 93"/>
          <p:cNvCxnSpPr/>
          <p:nvPr/>
        </p:nvCxnSpPr>
        <p:spPr>
          <a:xfrm rot="15480000">
            <a:off x="4290524" y="2267951"/>
            <a:ext cx="0" cy="384776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1"/>
          <p:cNvSpPr/>
          <p:nvPr/>
        </p:nvSpPr>
        <p:spPr>
          <a:xfrm>
            <a:off x="1278117" y="1676360"/>
            <a:ext cx="2006711" cy="909939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  <a:effectLst>
                  <a:outerShdw dist="38100" dir="2700000" algn="tl" rotWithShape="0">
                    <a:prstClr val="black">
                      <a:alpha val="10000"/>
                    </a:prstClr>
                  </a:outerShdw>
                </a:effectLst>
                <a:ea typeface="Permanent Marker" panose="02000000000000000000" pitchFamily="2" charset="0"/>
              </a:rPr>
              <a:t>Tuning</a:t>
            </a:r>
          </a:p>
        </p:txBody>
      </p:sp>
      <p:sp>
        <p:nvSpPr>
          <p:cNvPr id="83" name="Rectangle: Rounded Corners 82"/>
          <p:cNvSpPr/>
          <p:nvPr/>
        </p:nvSpPr>
        <p:spPr>
          <a:xfrm>
            <a:off x="8497884" y="1668783"/>
            <a:ext cx="2006711" cy="909939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  <a:effectLst>
                  <a:outerShdw dist="38100" dir="2700000" algn="tl" rotWithShape="0">
                    <a:prstClr val="black">
                      <a:alpha val="10000"/>
                    </a:prstClr>
                  </a:outerShdw>
                </a:effectLst>
                <a:ea typeface="Permanent Marker" panose="02000000000000000000" pitchFamily="2" charset="0"/>
              </a:rPr>
              <a:t>CV</a:t>
            </a:r>
          </a:p>
        </p:txBody>
      </p:sp>
    </p:spTree>
    <p:extLst>
      <p:ext uri="{BB962C8B-B14F-4D97-AF65-F5344CB8AC3E}">
        <p14:creationId xmlns:p14="http://schemas.microsoft.com/office/powerpoint/2010/main" val="552299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2033286" y="1802833"/>
            <a:ext cx="8125428" cy="3000660"/>
            <a:chOff x="2048719" y="1559765"/>
            <a:chExt cx="8125428" cy="3000660"/>
          </a:xfrm>
        </p:grpSpPr>
        <p:sp>
          <p:nvSpPr>
            <p:cNvPr id="10" name="文本框 9"/>
            <p:cNvSpPr txBox="1"/>
            <p:nvPr/>
          </p:nvSpPr>
          <p:spPr>
            <a:xfrm>
              <a:off x="5117913" y="2275265"/>
              <a:ext cx="4613764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9600" b="1" dirty="0">
                  <a:solidFill>
                    <a:schemeClr val="accent4"/>
                  </a:solidFill>
                  <a:effectLst>
                    <a:outerShdw dist="38100" dir="2700000" algn="tl" rotWithShape="0">
                      <a:prstClr val="black">
                        <a:alpha val="10000"/>
                      </a:prstClr>
                    </a:outerShdw>
                  </a:effectLst>
                  <a:latin typeface="+mn-ea"/>
                </a:rPr>
                <a:t>Results</a:t>
              </a:r>
              <a:endParaRPr lang="zh-CN" altLang="en-US" sz="9600" b="1" dirty="0">
                <a:solidFill>
                  <a:schemeClr val="accent4"/>
                </a:solidFill>
                <a:effectLst>
                  <a:outerShdw dist="38100" dir="2700000" algn="tl" rotWithShape="0">
                    <a:prstClr val="black">
                      <a:alpha val="10000"/>
                    </a:prstClr>
                  </a:outerShdw>
                </a:effectLst>
                <a:latin typeface="+mn-ea"/>
              </a:endParaRPr>
            </a:p>
          </p:txBody>
        </p:sp>
        <p:cxnSp>
          <p:nvCxnSpPr>
            <p:cNvPr id="11" name="直接连接符 10"/>
            <p:cNvCxnSpPr/>
            <p:nvPr/>
          </p:nvCxnSpPr>
          <p:spPr>
            <a:xfrm>
              <a:off x="5117913" y="1965263"/>
              <a:ext cx="0" cy="2243924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矩形 15"/>
            <p:cNvSpPr/>
            <p:nvPr/>
          </p:nvSpPr>
          <p:spPr>
            <a:xfrm>
              <a:off x="2549587" y="1965263"/>
              <a:ext cx="2214452" cy="224392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2908050" y="1763786"/>
              <a:ext cx="1497526" cy="26468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600" b="1">
                  <a:solidFill>
                    <a:schemeClr val="bg1"/>
                  </a:solidFill>
                  <a:effectLst>
                    <a:outerShdw dist="38100" dir="2700000" algn="tl">
                      <a:srgbClr val="000000">
                        <a:alpha val="10000"/>
                      </a:srgbClr>
                    </a:outerShdw>
                  </a:effectLst>
                  <a:latin typeface="+mn-ea"/>
                </a:rPr>
                <a:t>3</a:t>
              </a:r>
              <a:endParaRPr lang="zh-CN" altLang="en-US" sz="16600" b="1">
                <a:solidFill>
                  <a:schemeClr val="bg1"/>
                </a:solidFill>
                <a:effectLst>
                  <a:outerShdw dist="38100" dir="2700000" algn="tl">
                    <a:srgbClr val="000000">
                      <a:alpha val="10000"/>
                    </a:srgbClr>
                  </a:outerShdw>
                </a:effectLst>
                <a:latin typeface="+mn-ea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2048719" y="1559765"/>
              <a:ext cx="8125428" cy="3000660"/>
            </a:xfrm>
            <a:prstGeom prst="rect">
              <a:avLst/>
            </a:prstGeom>
            <a:noFill/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4828247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9865" y="2364301"/>
            <a:ext cx="5425440" cy="30861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200900" y="1485901"/>
            <a:ext cx="3804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Aggregate</a:t>
            </a:r>
            <a:r>
              <a:rPr lang="zh-CN" altLang="en-US" dirty="0"/>
              <a:t> </a:t>
            </a:r>
            <a:r>
              <a:rPr lang="en-US" altLang="zh-CN" dirty="0"/>
              <a:t>Proportion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Variance</a:t>
            </a:r>
            <a:r>
              <a:rPr lang="zh-CN" altLang="en-US" dirty="0"/>
              <a:t>  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328057" y="1485901"/>
            <a:ext cx="3804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    </a:t>
            </a:r>
            <a:r>
              <a:rPr lang="en-US" altLang="zh-CN" dirty="0"/>
              <a:t>Proportion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Variance</a:t>
            </a:r>
            <a:r>
              <a:rPr lang="zh-CN" altLang="en-US" dirty="0"/>
              <a:t>  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386" y="2364301"/>
            <a:ext cx="5295900" cy="319278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283545" y="191896"/>
            <a:ext cx="2811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</a:rPr>
              <a:t>PCA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503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/>
          </p:nvPr>
        </p:nvGraphicFramePr>
        <p:xfrm>
          <a:off x="979124" y="310292"/>
          <a:ext cx="10240419" cy="6246962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3413473">
                  <a:extLst>
                    <a:ext uri="{9D8B030D-6E8A-4147-A177-3AD203B41FA5}">
                      <a16:colId xmlns:a16="http://schemas.microsoft.com/office/drawing/2014/main" xmlns="" val="3610769104"/>
                    </a:ext>
                  </a:extLst>
                </a:gridCol>
                <a:gridCol w="3413473">
                  <a:extLst>
                    <a:ext uri="{9D8B030D-6E8A-4147-A177-3AD203B41FA5}">
                      <a16:colId xmlns:a16="http://schemas.microsoft.com/office/drawing/2014/main" xmlns="" val="2835800773"/>
                    </a:ext>
                  </a:extLst>
                </a:gridCol>
                <a:gridCol w="3413473">
                  <a:extLst>
                    <a:ext uri="{9D8B030D-6E8A-4147-A177-3AD203B41FA5}">
                      <a16:colId xmlns:a16="http://schemas.microsoft.com/office/drawing/2014/main" xmlns="" val="3150039486"/>
                    </a:ext>
                  </a:extLst>
                </a:gridCol>
              </a:tblGrid>
              <a:tr h="66531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Model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AUC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xmlns="" val="2288505000"/>
                  </a:ext>
                </a:extLst>
              </a:tr>
              <a:tr h="480108">
                <a:tc>
                  <a:txBody>
                    <a:bodyPr/>
                    <a:lstStyle/>
                    <a:p>
                      <a:pPr algn="l" fontAlgn="b">
                        <a:lnSpc>
                          <a:spcPct val="200000"/>
                        </a:lnSpc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Bagging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200000"/>
                        </a:lnSpc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0.801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200000"/>
                        </a:lnSpc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0.755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xmlns="" val="4281139258"/>
                  </a:ext>
                </a:extLst>
              </a:tr>
              <a:tr h="480108">
                <a:tc>
                  <a:txBody>
                    <a:bodyPr/>
                    <a:lstStyle/>
                    <a:p>
                      <a:pPr algn="l" fontAlgn="b">
                        <a:lnSpc>
                          <a:spcPct val="200000"/>
                        </a:lnSpc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Random Forest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200000"/>
                        </a:lnSpc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0.776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200000"/>
                        </a:lnSpc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0.749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xmlns="" val="301274969"/>
                  </a:ext>
                </a:extLst>
              </a:tr>
              <a:tr h="480108">
                <a:tc>
                  <a:txBody>
                    <a:bodyPr/>
                    <a:lstStyle/>
                    <a:p>
                      <a:pPr algn="l" fontAlgn="b">
                        <a:lnSpc>
                          <a:spcPct val="200000"/>
                        </a:lnSpc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KNN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200000"/>
                        </a:lnSpc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0.753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200000"/>
                        </a:lnSpc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0.721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xmlns="" val="3271936521"/>
                  </a:ext>
                </a:extLst>
              </a:tr>
              <a:tr h="480108">
                <a:tc>
                  <a:txBody>
                    <a:bodyPr/>
                    <a:lstStyle/>
                    <a:p>
                      <a:pPr algn="l" fontAlgn="b">
                        <a:lnSpc>
                          <a:spcPct val="200000"/>
                        </a:lnSpc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GBM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200000"/>
                        </a:lnSpc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0.737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200000"/>
                        </a:lnSpc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0.673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xmlns="" val="3152281829"/>
                  </a:ext>
                </a:extLst>
              </a:tr>
              <a:tr h="480108">
                <a:tc>
                  <a:txBody>
                    <a:bodyPr/>
                    <a:lstStyle/>
                    <a:p>
                      <a:pPr algn="l" fontAlgn="b">
                        <a:lnSpc>
                          <a:spcPct val="200000"/>
                        </a:lnSpc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Logistic Regression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200000"/>
                        </a:lnSpc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0.732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200000"/>
                        </a:lnSpc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0.682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xmlns="" val="2597222585"/>
                  </a:ext>
                </a:extLst>
              </a:tr>
              <a:tr h="480108">
                <a:tc>
                  <a:txBody>
                    <a:bodyPr/>
                    <a:lstStyle/>
                    <a:p>
                      <a:pPr algn="l" fontAlgn="b">
                        <a:lnSpc>
                          <a:spcPct val="200000"/>
                        </a:lnSpc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Lasso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200000"/>
                        </a:lnSpc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0.729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200000"/>
                        </a:lnSpc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0.679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xmlns="" val="67274703"/>
                  </a:ext>
                </a:extLst>
              </a:tr>
              <a:tr h="480108">
                <a:tc>
                  <a:txBody>
                    <a:bodyPr/>
                    <a:lstStyle/>
                    <a:p>
                      <a:pPr algn="l" fontAlgn="b">
                        <a:lnSpc>
                          <a:spcPct val="200000"/>
                        </a:lnSpc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Elastic Net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200000"/>
                        </a:lnSpc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0.724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200000"/>
                        </a:lnSpc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0.674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xmlns="" val="1611912330"/>
                  </a:ext>
                </a:extLst>
              </a:tr>
              <a:tr h="480108">
                <a:tc>
                  <a:txBody>
                    <a:bodyPr/>
                    <a:lstStyle/>
                    <a:p>
                      <a:pPr algn="l" fontAlgn="b">
                        <a:lnSpc>
                          <a:spcPct val="200000"/>
                        </a:lnSpc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Ridge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200000"/>
                        </a:lnSpc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0.714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200000"/>
                        </a:lnSpc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0.655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xmlns="" val="1769837815"/>
                  </a:ext>
                </a:extLst>
              </a:tr>
              <a:tr h="480108">
                <a:tc>
                  <a:txBody>
                    <a:bodyPr/>
                    <a:lstStyle/>
                    <a:p>
                      <a:pPr algn="l" fontAlgn="b">
                        <a:lnSpc>
                          <a:spcPct val="200000"/>
                        </a:lnSpc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Tree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200000"/>
                        </a:lnSpc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200000"/>
                        </a:lnSpc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0.614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995692804"/>
                  </a:ext>
                </a:extLst>
              </a:tr>
              <a:tr h="480108">
                <a:tc>
                  <a:txBody>
                    <a:bodyPr/>
                    <a:lstStyle/>
                    <a:p>
                      <a:pPr algn="ctr" fontAlgn="b">
                        <a:lnSpc>
                          <a:spcPct val="200000"/>
                        </a:lnSpc>
                      </a:pPr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Ensemble</a:t>
                      </a:r>
                      <a:r>
                        <a:rPr lang="en-US" sz="1800" b="1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(0.7*Bagging + 0.3*RF)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200000"/>
                        </a:lnSpc>
                      </a:pPr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0.8035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200000"/>
                        </a:lnSpc>
                      </a:pPr>
                      <a:r>
                        <a:rPr lang="nb-NO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0.8474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xmlns="" val="99507728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916494" y="6494624"/>
            <a:ext cx="90297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</a:rPr>
              <a:t>Much</a:t>
            </a:r>
            <a:r>
              <a:rPr lang="zh-CN" altLang="en-US" sz="2000" b="1" dirty="0">
                <a:solidFill>
                  <a:schemeClr val="bg1"/>
                </a:solidFill>
              </a:rPr>
              <a:t> </a:t>
            </a:r>
            <a:r>
              <a:rPr lang="en-US" altLang="zh-CN" sz="2000" b="1" dirty="0">
                <a:solidFill>
                  <a:schemeClr val="bg1"/>
                </a:solidFill>
              </a:rPr>
              <a:t>better</a:t>
            </a:r>
            <a:r>
              <a:rPr lang="zh-CN" altLang="en-US" sz="2000" b="1" dirty="0">
                <a:solidFill>
                  <a:schemeClr val="bg1"/>
                </a:solidFill>
              </a:rPr>
              <a:t> </a:t>
            </a:r>
            <a:r>
              <a:rPr lang="en-US" altLang="zh-CN" sz="2000" b="1" dirty="0">
                <a:solidFill>
                  <a:schemeClr val="bg1"/>
                </a:solidFill>
              </a:rPr>
              <a:t>than</a:t>
            </a:r>
            <a:r>
              <a:rPr lang="zh-CN" altLang="en-US" sz="2000" b="1" dirty="0">
                <a:solidFill>
                  <a:schemeClr val="bg1"/>
                </a:solidFill>
              </a:rPr>
              <a:t> </a:t>
            </a:r>
            <a:r>
              <a:rPr lang="en-US" altLang="zh-CN" sz="2000" b="1" dirty="0">
                <a:solidFill>
                  <a:schemeClr val="bg1"/>
                </a:solidFill>
              </a:rPr>
              <a:t>pure</a:t>
            </a:r>
            <a:r>
              <a:rPr lang="zh-CN" altLang="en-US" sz="2000" b="1" dirty="0">
                <a:solidFill>
                  <a:schemeClr val="bg1"/>
                </a:solidFill>
              </a:rPr>
              <a:t> </a:t>
            </a:r>
            <a:r>
              <a:rPr lang="en-US" altLang="zh-CN" sz="2000" b="1" dirty="0">
                <a:solidFill>
                  <a:schemeClr val="bg1"/>
                </a:solidFill>
              </a:rPr>
              <a:t>guess</a:t>
            </a:r>
            <a:r>
              <a:rPr lang="zh-CN" altLang="en-US" sz="2000" b="1" dirty="0">
                <a:solidFill>
                  <a:schemeClr val="bg1"/>
                </a:solidFill>
              </a:rPr>
              <a:t> </a:t>
            </a:r>
            <a:r>
              <a:rPr lang="en-US" altLang="zh-CN" sz="2000" b="1" dirty="0">
                <a:solidFill>
                  <a:schemeClr val="bg1"/>
                </a:solidFill>
              </a:rPr>
              <a:t>!!!</a:t>
            </a:r>
            <a:r>
              <a:rPr lang="zh-CN" altLang="en-US" sz="2000" b="1" dirty="0">
                <a:solidFill>
                  <a:schemeClr val="bg1"/>
                </a:solidFill>
              </a:rPr>
              <a:t> </a:t>
            </a:r>
            <a:r>
              <a:rPr lang="en-US" altLang="zh-CN" sz="2000" b="1" dirty="0">
                <a:solidFill>
                  <a:schemeClr val="bg1"/>
                </a:solidFill>
              </a:rPr>
              <a:t>(1</a:t>
            </a:r>
            <a:r>
              <a:rPr lang="zh-CN" altLang="en-US" sz="2000" b="1" dirty="0">
                <a:solidFill>
                  <a:schemeClr val="bg1"/>
                </a:solidFill>
              </a:rPr>
              <a:t> </a:t>
            </a:r>
            <a:r>
              <a:rPr lang="en-US" altLang="zh-CN" sz="2000" b="1" dirty="0">
                <a:solidFill>
                  <a:schemeClr val="bg1"/>
                </a:solidFill>
              </a:rPr>
              <a:t>/</a:t>
            </a:r>
            <a:r>
              <a:rPr lang="zh-CN" altLang="en-US" sz="2000" b="1" dirty="0">
                <a:solidFill>
                  <a:schemeClr val="bg1"/>
                </a:solidFill>
              </a:rPr>
              <a:t> </a:t>
            </a:r>
            <a:r>
              <a:rPr lang="en-US" altLang="zh-CN" sz="2000" b="1" dirty="0">
                <a:solidFill>
                  <a:schemeClr val="bg1"/>
                </a:solidFill>
              </a:rPr>
              <a:t>7</a:t>
            </a:r>
            <a:r>
              <a:rPr lang="zh-CN" altLang="en-US" sz="2000" b="1" dirty="0">
                <a:solidFill>
                  <a:schemeClr val="bg1"/>
                </a:solidFill>
              </a:rPr>
              <a:t> </a:t>
            </a:r>
            <a:r>
              <a:rPr lang="en-US" altLang="zh-CN" sz="2000" b="1" dirty="0">
                <a:solidFill>
                  <a:schemeClr val="bg1"/>
                </a:solidFill>
              </a:rPr>
              <a:t>=</a:t>
            </a:r>
            <a:r>
              <a:rPr lang="zh-CN" altLang="en-US" sz="2000" b="1" dirty="0">
                <a:solidFill>
                  <a:schemeClr val="bg1"/>
                </a:solidFill>
              </a:rPr>
              <a:t> </a:t>
            </a:r>
            <a:r>
              <a:rPr lang="en-US" altLang="zh-CN" sz="2000" b="1" dirty="0">
                <a:solidFill>
                  <a:schemeClr val="bg1"/>
                </a:solidFill>
              </a:rPr>
              <a:t>0.144)</a:t>
            </a:r>
            <a:endParaRPr 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89098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40"/>
          <p:cNvSpPr/>
          <p:nvPr/>
        </p:nvSpPr>
        <p:spPr>
          <a:xfrm>
            <a:off x="0" y="1579284"/>
            <a:ext cx="861774" cy="3477875"/>
          </a:xfrm>
          <a:prstGeom prst="rect">
            <a:avLst/>
          </a:prstGeom>
          <a:noFill/>
        </p:spPr>
        <p:txBody>
          <a:bodyPr vert="vert270" wrap="square" rtlCol="0" anchor="ctr" anchorCtr="0">
            <a:spAutoFit/>
          </a:bodyPr>
          <a:lstStyle/>
          <a:p>
            <a:pPr algn="ctr"/>
            <a:r>
              <a:rPr lang="en-US" altLang="zh-CN" sz="4400" b="1" dirty="0">
                <a:solidFill>
                  <a:schemeClr val="bg1"/>
                </a:solidFill>
                <a:effectLst>
                  <a:outerShdw dist="38100" dir="2700000" algn="tl">
                    <a:srgbClr val="000000">
                      <a:alpha val="10000"/>
                    </a:srgbClr>
                  </a:outerShdw>
                </a:effectLst>
              </a:rPr>
              <a:t>ROC Plot</a:t>
            </a:r>
            <a:endParaRPr lang="zh-CN" altLang="en-US" sz="4400" b="1" dirty="0">
              <a:solidFill>
                <a:schemeClr val="bg1"/>
              </a:solidFill>
              <a:effectLst>
                <a:outerShdw dist="38100" dir="2700000" algn="tl">
                  <a:srgbClr val="000000">
                    <a:alpha val="10000"/>
                  </a:srgbClr>
                </a:outerShdw>
              </a:effectLst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660" y="0"/>
            <a:ext cx="84508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305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77" b="3408"/>
          <a:stretch/>
        </p:blipFill>
        <p:spPr>
          <a:xfrm>
            <a:off x="642026" y="2011710"/>
            <a:ext cx="5205230" cy="338060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2026" y="330740"/>
            <a:ext cx="51167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i="1" dirty="0">
                <a:solidFill>
                  <a:srgbClr val="CC3300"/>
                </a:solidFill>
              </a:rPr>
              <a:t>Elevation</a:t>
            </a:r>
            <a:r>
              <a:rPr lang="zh-CN" altLang="en-US" sz="2400" b="1" i="1" dirty="0">
                <a:solidFill>
                  <a:schemeClr val="bg1"/>
                </a:solidFill>
              </a:rPr>
              <a:t> </a:t>
            </a:r>
            <a:r>
              <a:rPr lang="en-US" altLang="zh-CN" sz="2400" b="1" i="1" dirty="0">
                <a:solidFill>
                  <a:schemeClr val="bg1"/>
                </a:solidFill>
              </a:rPr>
              <a:t>is</a:t>
            </a:r>
            <a:r>
              <a:rPr lang="zh-CN" altLang="en-US" sz="2400" b="1" i="1" dirty="0">
                <a:solidFill>
                  <a:schemeClr val="bg1"/>
                </a:solidFill>
              </a:rPr>
              <a:t> </a:t>
            </a:r>
            <a:r>
              <a:rPr lang="en-US" altLang="zh-CN" sz="2400" b="1" i="1" dirty="0">
                <a:solidFill>
                  <a:schemeClr val="bg1"/>
                </a:solidFill>
              </a:rPr>
              <a:t>the</a:t>
            </a:r>
            <a:r>
              <a:rPr lang="zh-CN" altLang="en-US" sz="2400" b="1" i="1" dirty="0">
                <a:solidFill>
                  <a:schemeClr val="bg1"/>
                </a:solidFill>
              </a:rPr>
              <a:t> </a:t>
            </a:r>
            <a:r>
              <a:rPr lang="en-US" altLang="zh-CN" sz="2400" b="1" i="1" dirty="0">
                <a:solidFill>
                  <a:schemeClr val="bg1"/>
                </a:solidFill>
              </a:rPr>
              <a:t>most</a:t>
            </a:r>
            <a:r>
              <a:rPr lang="zh-CN" altLang="en-US" sz="2400" b="1" i="1" dirty="0">
                <a:solidFill>
                  <a:schemeClr val="bg1"/>
                </a:solidFill>
              </a:rPr>
              <a:t> </a:t>
            </a:r>
            <a:r>
              <a:rPr lang="en-US" altLang="zh-CN" sz="2400" b="1" i="1" dirty="0">
                <a:solidFill>
                  <a:schemeClr val="bg1"/>
                </a:solidFill>
              </a:rPr>
              <a:t>important</a:t>
            </a:r>
            <a:r>
              <a:rPr lang="zh-CN" altLang="en-US" sz="2400" b="1" i="1" dirty="0">
                <a:solidFill>
                  <a:schemeClr val="bg1"/>
                </a:solidFill>
              </a:rPr>
              <a:t> </a:t>
            </a:r>
            <a:r>
              <a:rPr lang="en-US" altLang="zh-CN" sz="2400" b="1" i="1" dirty="0">
                <a:solidFill>
                  <a:schemeClr val="bg1"/>
                </a:solidFill>
              </a:rPr>
              <a:t>variables</a:t>
            </a:r>
            <a:r>
              <a:rPr lang="zh-CN" altLang="en-US" sz="2400" b="1" i="1" dirty="0">
                <a:solidFill>
                  <a:schemeClr val="bg1"/>
                </a:solidFill>
              </a:rPr>
              <a:t> </a:t>
            </a:r>
            <a:r>
              <a:rPr lang="en-US" altLang="zh-CN" sz="2400" b="1" i="1" dirty="0">
                <a:solidFill>
                  <a:schemeClr val="bg1"/>
                </a:solidFill>
              </a:rPr>
              <a:t>–</a:t>
            </a:r>
            <a:r>
              <a:rPr lang="zh-CN" altLang="en-US" sz="2400" b="1" i="1" dirty="0">
                <a:solidFill>
                  <a:schemeClr val="bg1"/>
                </a:solidFill>
              </a:rPr>
              <a:t> </a:t>
            </a:r>
            <a:r>
              <a:rPr lang="en-US" altLang="zh-CN" sz="2400" b="1" i="1" dirty="0">
                <a:solidFill>
                  <a:schemeClr val="bg1"/>
                </a:solidFill>
              </a:rPr>
              <a:t>Tree</a:t>
            </a:r>
            <a:r>
              <a:rPr lang="zh-CN" altLang="en-US" sz="2400" b="1" i="1" dirty="0">
                <a:solidFill>
                  <a:schemeClr val="bg1"/>
                </a:solidFill>
              </a:rPr>
              <a:t> </a:t>
            </a:r>
            <a:r>
              <a:rPr lang="en-US" altLang="zh-CN" sz="2400" b="1" i="1" dirty="0">
                <a:solidFill>
                  <a:schemeClr val="bg1"/>
                </a:solidFill>
              </a:rPr>
              <a:t>/</a:t>
            </a:r>
            <a:r>
              <a:rPr lang="zh-CN" altLang="en-US" sz="2400" b="1" i="1" dirty="0">
                <a:solidFill>
                  <a:schemeClr val="bg1"/>
                </a:solidFill>
              </a:rPr>
              <a:t> </a:t>
            </a:r>
            <a:r>
              <a:rPr lang="en-US" altLang="zh-CN" sz="2400" b="1" i="1" dirty="0">
                <a:solidFill>
                  <a:schemeClr val="bg1"/>
                </a:solidFill>
              </a:rPr>
              <a:t>RF</a:t>
            </a:r>
            <a:r>
              <a:rPr lang="zh-CN" altLang="en-US" sz="2400" b="1" i="1" dirty="0">
                <a:solidFill>
                  <a:schemeClr val="bg1"/>
                </a:solidFill>
              </a:rPr>
              <a:t> </a:t>
            </a:r>
            <a:r>
              <a:rPr lang="en-US" altLang="zh-CN" sz="2400" b="1" i="1" dirty="0">
                <a:solidFill>
                  <a:schemeClr val="bg1"/>
                </a:solidFill>
              </a:rPr>
              <a:t>/</a:t>
            </a:r>
            <a:r>
              <a:rPr lang="zh-CN" altLang="en-US" sz="2400" b="1" i="1" dirty="0">
                <a:solidFill>
                  <a:schemeClr val="bg1"/>
                </a:solidFill>
              </a:rPr>
              <a:t> </a:t>
            </a:r>
            <a:r>
              <a:rPr lang="en-US" altLang="zh-CN" sz="2400" b="1" i="1" dirty="0">
                <a:solidFill>
                  <a:schemeClr val="bg1"/>
                </a:solidFill>
              </a:rPr>
              <a:t>GBM</a:t>
            </a:r>
            <a:r>
              <a:rPr lang="zh-CN" altLang="en-US" sz="2400" b="1" i="1" dirty="0">
                <a:solidFill>
                  <a:schemeClr val="bg1"/>
                </a:solidFill>
              </a:rPr>
              <a:t> </a:t>
            </a:r>
            <a:endParaRPr lang="en-US" sz="2400" b="1" i="1" dirty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t="12676" r="49071"/>
          <a:stretch/>
        </p:blipFill>
        <p:spPr>
          <a:xfrm>
            <a:off x="6342434" y="730850"/>
            <a:ext cx="5544766" cy="560337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342433" y="233463"/>
            <a:ext cx="201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Random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Forest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42026" y="1434748"/>
            <a:ext cx="13813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Tree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80922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直接连接符 38"/>
          <p:cNvCxnSpPr/>
          <p:nvPr/>
        </p:nvCxnSpPr>
        <p:spPr>
          <a:xfrm>
            <a:off x="0" y="2888309"/>
            <a:ext cx="12192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椭圆 1"/>
          <p:cNvSpPr/>
          <p:nvPr/>
        </p:nvSpPr>
        <p:spPr>
          <a:xfrm>
            <a:off x="1547613" y="2005055"/>
            <a:ext cx="1731420" cy="173142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" name="椭圆 2"/>
          <p:cNvSpPr/>
          <p:nvPr/>
        </p:nvSpPr>
        <p:spPr>
          <a:xfrm>
            <a:off x="4070894" y="1986898"/>
            <a:ext cx="1731420" cy="173142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" name="椭圆 3"/>
          <p:cNvSpPr/>
          <p:nvPr/>
        </p:nvSpPr>
        <p:spPr>
          <a:xfrm>
            <a:off x="6594175" y="2005055"/>
            <a:ext cx="1731420" cy="173142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9117456" y="2005055"/>
            <a:ext cx="1731420" cy="173142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1689712" y="4538606"/>
            <a:ext cx="1435602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</a:pPr>
            <a:r>
              <a:rPr lang="en-US" altLang="zh-CN" sz="1200" dirty="0">
                <a:latin typeface="Calibri"/>
              </a:rPr>
              <a:t>Project Overview</a:t>
            </a:r>
          </a:p>
          <a:p>
            <a:pPr algn="just">
              <a:spcAft>
                <a:spcPts val="600"/>
              </a:spcAft>
            </a:pPr>
            <a:r>
              <a:rPr lang="en-US" altLang="zh-CN" sz="1200" dirty="0">
                <a:latin typeface="Calibri"/>
              </a:rPr>
              <a:t>Data origins</a:t>
            </a:r>
          </a:p>
          <a:p>
            <a:pPr algn="just">
              <a:spcAft>
                <a:spcPts val="600"/>
              </a:spcAft>
            </a:pPr>
            <a:r>
              <a:rPr lang="en-US" altLang="zh-CN" sz="1200" dirty="0">
                <a:latin typeface="Calibri"/>
              </a:rPr>
              <a:t>Sample Preparation</a:t>
            </a:r>
          </a:p>
        </p:txBody>
      </p:sp>
      <p:sp>
        <p:nvSpPr>
          <p:cNvPr id="8" name="矩形 7"/>
          <p:cNvSpPr/>
          <p:nvPr/>
        </p:nvSpPr>
        <p:spPr>
          <a:xfrm>
            <a:off x="4268098" y="4540853"/>
            <a:ext cx="143560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</a:pPr>
            <a:r>
              <a:rPr lang="en-US" altLang="zh-CN" sz="1200" dirty="0">
                <a:latin typeface="Calibri"/>
              </a:rPr>
              <a:t>Logistic Regression KNN, Regularization, Tree-based methods</a:t>
            </a:r>
          </a:p>
        </p:txBody>
      </p:sp>
      <p:sp>
        <p:nvSpPr>
          <p:cNvPr id="9" name="矩形 8"/>
          <p:cNvSpPr/>
          <p:nvPr/>
        </p:nvSpPr>
        <p:spPr>
          <a:xfrm>
            <a:off x="6846484" y="4602073"/>
            <a:ext cx="98168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</a:pPr>
            <a:r>
              <a:rPr lang="en-US" altLang="zh-CN" sz="1200" dirty="0">
                <a:latin typeface="Calibri"/>
              </a:rPr>
              <a:t>Evaluation of Results</a:t>
            </a:r>
          </a:p>
        </p:txBody>
      </p:sp>
      <p:sp>
        <p:nvSpPr>
          <p:cNvPr id="10" name="矩形 9"/>
          <p:cNvSpPr/>
          <p:nvPr/>
        </p:nvSpPr>
        <p:spPr>
          <a:xfrm>
            <a:off x="9295509" y="4602072"/>
            <a:ext cx="143560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</a:pPr>
            <a:r>
              <a:rPr lang="en-US" altLang="zh-CN" sz="1200" dirty="0">
                <a:latin typeface="Calibri"/>
              </a:rPr>
              <a:t>Further application of techniques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1633552" y="3984608"/>
            <a:ext cx="154792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Introduction</a:t>
            </a:r>
          </a:p>
          <a:p>
            <a:r>
              <a:rPr lang="en-US" altLang="zh-CN" sz="1200" b="1" dirty="0"/>
              <a:t>-Sherman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4248947" y="3984608"/>
            <a:ext cx="98135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Models</a:t>
            </a:r>
          </a:p>
          <a:p>
            <a:r>
              <a:rPr lang="en-US" altLang="zh-CN" sz="1200" b="1" dirty="0"/>
              <a:t>- Jack</a:t>
            </a:r>
            <a:endParaRPr lang="zh-CN" altLang="en-US" sz="1600" b="1" dirty="0"/>
          </a:p>
        </p:txBody>
      </p:sp>
      <p:sp>
        <p:nvSpPr>
          <p:cNvPr id="21" name="文本框 20"/>
          <p:cNvSpPr txBox="1"/>
          <p:nvPr/>
        </p:nvSpPr>
        <p:spPr>
          <a:xfrm>
            <a:off x="6772228" y="3984608"/>
            <a:ext cx="95154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Results</a:t>
            </a:r>
          </a:p>
          <a:p>
            <a:r>
              <a:rPr lang="en-US" altLang="zh-CN" sz="1200" b="1" dirty="0"/>
              <a:t>- Wang Yi</a:t>
            </a:r>
            <a:endParaRPr lang="zh-CN" altLang="en-US" sz="1600" b="1" dirty="0"/>
          </a:p>
        </p:txBody>
      </p:sp>
      <p:sp>
        <p:nvSpPr>
          <p:cNvPr id="22" name="文本框 21"/>
          <p:cNvSpPr txBox="1"/>
          <p:nvPr/>
        </p:nvSpPr>
        <p:spPr>
          <a:xfrm>
            <a:off x="9295509" y="3984608"/>
            <a:ext cx="137249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Conclusion</a:t>
            </a:r>
          </a:p>
          <a:p>
            <a:r>
              <a:rPr lang="en-US" altLang="zh-CN" sz="1200" b="1" dirty="0"/>
              <a:t>-</a:t>
            </a:r>
            <a:r>
              <a:rPr lang="en-US" altLang="zh-CN" sz="1200" b="1" dirty="0" err="1"/>
              <a:t>Peijin</a:t>
            </a:r>
            <a:endParaRPr lang="zh-CN" altLang="en-US" b="1" dirty="0"/>
          </a:p>
        </p:txBody>
      </p:sp>
      <p:sp>
        <p:nvSpPr>
          <p:cNvPr id="46" name="矩形 45"/>
          <p:cNvSpPr/>
          <p:nvPr/>
        </p:nvSpPr>
        <p:spPr>
          <a:xfrm>
            <a:off x="5107230" y="55284"/>
            <a:ext cx="223009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400" b="1" dirty="0">
                <a:solidFill>
                  <a:schemeClr val="bg1"/>
                </a:solidFill>
                <a:effectLst>
                  <a:outerShdw dist="38100" dir="2700000" algn="tl">
                    <a:srgbClr val="000000">
                      <a:alpha val="10000"/>
                    </a:srgbClr>
                  </a:outerShdw>
                </a:effectLst>
              </a:rPr>
              <a:t>Agenda</a:t>
            </a:r>
            <a:endParaRPr lang="zh-CN" altLang="en-US" sz="4400" b="1" dirty="0">
              <a:solidFill>
                <a:schemeClr val="bg1"/>
              </a:solidFill>
              <a:effectLst>
                <a:outerShdw dist="38100" dir="2700000" algn="tl">
                  <a:srgbClr val="000000">
                    <a:alpha val="10000"/>
                  </a:srgbClr>
                </a:outerShdw>
              </a:effectLst>
            </a:endParaRPr>
          </a:p>
        </p:txBody>
      </p:sp>
      <p:sp>
        <p:nvSpPr>
          <p:cNvPr id="32" name="Hourglass"/>
          <p:cNvSpPr>
            <a:spLocks noChangeAspect="1" noEditPoints="1"/>
          </p:cNvSpPr>
          <p:nvPr/>
        </p:nvSpPr>
        <p:spPr bwMode="auto">
          <a:xfrm>
            <a:off x="4611367" y="2404258"/>
            <a:ext cx="650474" cy="857870"/>
          </a:xfrm>
          <a:custGeom>
            <a:avLst/>
            <a:gdLst>
              <a:gd name="T0" fmla="*/ 0 w 300"/>
              <a:gd name="T1" fmla="*/ 14 h 395"/>
              <a:gd name="T2" fmla="*/ 14 w 300"/>
              <a:gd name="T3" fmla="*/ 40 h 395"/>
              <a:gd name="T4" fmla="*/ 74 w 300"/>
              <a:gd name="T5" fmla="*/ 168 h 395"/>
              <a:gd name="T6" fmla="*/ 115 w 300"/>
              <a:gd name="T7" fmla="*/ 192 h 395"/>
              <a:gd name="T8" fmla="*/ 107 w 300"/>
              <a:gd name="T9" fmla="*/ 208 h 395"/>
              <a:gd name="T10" fmla="*/ 24 w 300"/>
              <a:gd name="T11" fmla="*/ 354 h 395"/>
              <a:gd name="T12" fmla="*/ 0 w 300"/>
              <a:gd name="T13" fmla="*/ 369 h 395"/>
              <a:gd name="T14" fmla="*/ 14 w 300"/>
              <a:gd name="T15" fmla="*/ 395 h 395"/>
              <a:gd name="T16" fmla="*/ 300 w 300"/>
              <a:gd name="T17" fmla="*/ 380 h 395"/>
              <a:gd name="T18" fmla="*/ 285 w 300"/>
              <a:gd name="T19" fmla="*/ 354 h 395"/>
              <a:gd name="T20" fmla="*/ 225 w 300"/>
              <a:gd name="T21" fmla="*/ 226 h 395"/>
              <a:gd name="T22" fmla="*/ 184 w 300"/>
              <a:gd name="T23" fmla="*/ 203 h 395"/>
              <a:gd name="T24" fmla="*/ 192 w 300"/>
              <a:gd name="T25" fmla="*/ 186 h 395"/>
              <a:gd name="T26" fmla="*/ 276 w 300"/>
              <a:gd name="T27" fmla="*/ 40 h 395"/>
              <a:gd name="T28" fmla="*/ 300 w 300"/>
              <a:gd name="T29" fmla="*/ 26 h 395"/>
              <a:gd name="T30" fmla="*/ 285 w 300"/>
              <a:gd name="T31" fmla="*/ 0 h 395"/>
              <a:gd name="T32" fmla="*/ 41 w 300"/>
              <a:gd name="T33" fmla="*/ 40 h 395"/>
              <a:gd name="T34" fmla="*/ 215 w 300"/>
              <a:gd name="T35" fmla="*/ 154 h 395"/>
              <a:gd name="T36" fmla="*/ 171 w 300"/>
              <a:gd name="T37" fmla="*/ 180 h 395"/>
              <a:gd name="T38" fmla="*/ 171 w 300"/>
              <a:gd name="T39" fmla="*/ 214 h 395"/>
              <a:gd name="T40" fmla="*/ 215 w 300"/>
              <a:gd name="T41" fmla="*/ 241 h 395"/>
              <a:gd name="T42" fmla="*/ 41 w 300"/>
              <a:gd name="T43" fmla="*/ 354 h 395"/>
              <a:gd name="T44" fmla="*/ 115 w 300"/>
              <a:gd name="T45" fmla="*/ 224 h 395"/>
              <a:gd name="T46" fmla="*/ 134 w 300"/>
              <a:gd name="T47" fmla="*/ 197 h 395"/>
              <a:gd name="T48" fmla="*/ 115 w 300"/>
              <a:gd name="T49" fmla="*/ 170 h 395"/>
              <a:gd name="T50" fmla="*/ 41 w 300"/>
              <a:gd name="T51" fmla="*/ 40 h 395"/>
              <a:gd name="T52" fmla="*/ 93 w 300"/>
              <a:gd name="T53" fmla="*/ 136 h 395"/>
              <a:gd name="T54" fmla="*/ 154 w 300"/>
              <a:gd name="T55" fmla="*/ 165 h 395"/>
              <a:gd name="T56" fmla="*/ 202 w 300"/>
              <a:gd name="T57" fmla="*/ 120 h 395"/>
              <a:gd name="T58" fmla="*/ 132 w 300"/>
              <a:gd name="T59" fmla="*/ 137 h 395"/>
              <a:gd name="T60" fmla="*/ 150 w 300"/>
              <a:gd name="T61" fmla="*/ 147 h 395"/>
              <a:gd name="T62" fmla="*/ 145 w 300"/>
              <a:gd name="T63" fmla="*/ 233 h 395"/>
              <a:gd name="T64" fmla="*/ 66 w 300"/>
              <a:gd name="T65" fmla="*/ 331 h 395"/>
              <a:gd name="T66" fmla="*/ 225 w 300"/>
              <a:gd name="T67" fmla="*/ 340 h 395"/>
              <a:gd name="T68" fmla="*/ 207 w 300"/>
              <a:gd name="T69" fmla="*/ 263 h 395"/>
              <a:gd name="T70" fmla="*/ 145 w 300"/>
              <a:gd name="T71" fmla="*/ 233 h 395"/>
              <a:gd name="T72" fmla="*/ 195 w 300"/>
              <a:gd name="T73" fmla="*/ 276 h 395"/>
              <a:gd name="T74" fmla="*/ 84 w 300"/>
              <a:gd name="T75" fmla="*/ 322 h 395"/>
              <a:gd name="T76" fmla="*/ 150 w 300"/>
              <a:gd name="T77" fmla="*/ 250 h 3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300" h="395">
                <a:moveTo>
                  <a:pt x="14" y="0"/>
                </a:moveTo>
                <a:cubicBezTo>
                  <a:pt x="6" y="0"/>
                  <a:pt x="0" y="6"/>
                  <a:pt x="0" y="14"/>
                </a:cubicBezTo>
                <a:lnTo>
                  <a:pt x="0" y="26"/>
                </a:lnTo>
                <a:cubicBezTo>
                  <a:pt x="0" y="34"/>
                  <a:pt x="6" y="40"/>
                  <a:pt x="14" y="40"/>
                </a:cubicBezTo>
                <a:lnTo>
                  <a:pt x="24" y="40"/>
                </a:lnTo>
                <a:cubicBezTo>
                  <a:pt x="27" y="116"/>
                  <a:pt x="50" y="150"/>
                  <a:pt x="74" y="168"/>
                </a:cubicBezTo>
                <a:cubicBezTo>
                  <a:pt x="86" y="177"/>
                  <a:pt x="99" y="182"/>
                  <a:pt x="107" y="186"/>
                </a:cubicBezTo>
                <a:cubicBezTo>
                  <a:pt x="111" y="188"/>
                  <a:pt x="113" y="190"/>
                  <a:pt x="115" y="192"/>
                </a:cubicBezTo>
                <a:cubicBezTo>
                  <a:pt x="117" y="195"/>
                  <a:pt x="117" y="200"/>
                  <a:pt x="115" y="203"/>
                </a:cubicBezTo>
                <a:cubicBezTo>
                  <a:pt x="113" y="204"/>
                  <a:pt x="111" y="206"/>
                  <a:pt x="107" y="208"/>
                </a:cubicBezTo>
                <a:cubicBezTo>
                  <a:pt x="99" y="212"/>
                  <a:pt x="86" y="217"/>
                  <a:pt x="74" y="226"/>
                </a:cubicBezTo>
                <a:cubicBezTo>
                  <a:pt x="50" y="243"/>
                  <a:pt x="27" y="278"/>
                  <a:pt x="24" y="354"/>
                </a:cubicBezTo>
                <a:lnTo>
                  <a:pt x="14" y="354"/>
                </a:lnTo>
                <a:cubicBezTo>
                  <a:pt x="6" y="354"/>
                  <a:pt x="0" y="361"/>
                  <a:pt x="0" y="369"/>
                </a:cubicBezTo>
                <a:lnTo>
                  <a:pt x="0" y="380"/>
                </a:lnTo>
                <a:cubicBezTo>
                  <a:pt x="0" y="388"/>
                  <a:pt x="6" y="395"/>
                  <a:pt x="14" y="395"/>
                </a:cubicBezTo>
                <a:lnTo>
                  <a:pt x="285" y="395"/>
                </a:lnTo>
                <a:cubicBezTo>
                  <a:pt x="293" y="395"/>
                  <a:pt x="300" y="388"/>
                  <a:pt x="300" y="380"/>
                </a:cubicBezTo>
                <a:lnTo>
                  <a:pt x="300" y="369"/>
                </a:lnTo>
                <a:cubicBezTo>
                  <a:pt x="300" y="361"/>
                  <a:pt x="293" y="354"/>
                  <a:pt x="285" y="354"/>
                </a:cubicBezTo>
                <a:lnTo>
                  <a:pt x="276" y="354"/>
                </a:lnTo>
                <a:cubicBezTo>
                  <a:pt x="273" y="278"/>
                  <a:pt x="250" y="244"/>
                  <a:pt x="225" y="226"/>
                </a:cubicBezTo>
                <a:cubicBezTo>
                  <a:pt x="213" y="217"/>
                  <a:pt x="200" y="212"/>
                  <a:pt x="192" y="208"/>
                </a:cubicBezTo>
                <a:cubicBezTo>
                  <a:pt x="188" y="206"/>
                  <a:pt x="185" y="204"/>
                  <a:pt x="184" y="203"/>
                </a:cubicBezTo>
                <a:cubicBezTo>
                  <a:pt x="181" y="199"/>
                  <a:pt x="181" y="195"/>
                  <a:pt x="184" y="192"/>
                </a:cubicBezTo>
                <a:cubicBezTo>
                  <a:pt x="185" y="190"/>
                  <a:pt x="188" y="188"/>
                  <a:pt x="192" y="186"/>
                </a:cubicBezTo>
                <a:cubicBezTo>
                  <a:pt x="200" y="182"/>
                  <a:pt x="213" y="178"/>
                  <a:pt x="225" y="168"/>
                </a:cubicBezTo>
                <a:cubicBezTo>
                  <a:pt x="250" y="151"/>
                  <a:pt x="273" y="117"/>
                  <a:pt x="276" y="40"/>
                </a:cubicBezTo>
                <a:lnTo>
                  <a:pt x="285" y="40"/>
                </a:lnTo>
                <a:cubicBezTo>
                  <a:pt x="293" y="40"/>
                  <a:pt x="300" y="34"/>
                  <a:pt x="300" y="26"/>
                </a:cubicBezTo>
                <a:lnTo>
                  <a:pt x="300" y="14"/>
                </a:lnTo>
                <a:cubicBezTo>
                  <a:pt x="300" y="6"/>
                  <a:pt x="293" y="0"/>
                  <a:pt x="285" y="0"/>
                </a:cubicBezTo>
                <a:lnTo>
                  <a:pt x="14" y="0"/>
                </a:lnTo>
                <a:close/>
                <a:moveTo>
                  <a:pt x="41" y="40"/>
                </a:moveTo>
                <a:lnTo>
                  <a:pt x="258" y="40"/>
                </a:lnTo>
                <a:cubicBezTo>
                  <a:pt x="255" y="113"/>
                  <a:pt x="235" y="140"/>
                  <a:pt x="215" y="154"/>
                </a:cubicBezTo>
                <a:cubicBezTo>
                  <a:pt x="205" y="162"/>
                  <a:pt x="194" y="166"/>
                  <a:pt x="184" y="171"/>
                </a:cubicBezTo>
                <a:cubicBezTo>
                  <a:pt x="179" y="173"/>
                  <a:pt x="174" y="176"/>
                  <a:pt x="171" y="180"/>
                </a:cubicBezTo>
                <a:cubicBezTo>
                  <a:pt x="167" y="184"/>
                  <a:pt x="164" y="191"/>
                  <a:pt x="164" y="197"/>
                </a:cubicBezTo>
                <a:cubicBezTo>
                  <a:pt x="164" y="204"/>
                  <a:pt x="167" y="210"/>
                  <a:pt x="171" y="214"/>
                </a:cubicBezTo>
                <a:cubicBezTo>
                  <a:pt x="174" y="219"/>
                  <a:pt x="179" y="221"/>
                  <a:pt x="184" y="224"/>
                </a:cubicBezTo>
                <a:cubicBezTo>
                  <a:pt x="194" y="229"/>
                  <a:pt x="204" y="233"/>
                  <a:pt x="215" y="241"/>
                </a:cubicBezTo>
                <a:cubicBezTo>
                  <a:pt x="235" y="255"/>
                  <a:pt x="255" y="282"/>
                  <a:pt x="258" y="354"/>
                </a:cubicBezTo>
                <a:lnTo>
                  <a:pt x="41" y="354"/>
                </a:lnTo>
                <a:cubicBezTo>
                  <a:pt x="44" y="282"/>
                  <a:pt x="64" y="254"/>
                  <a:pt x="84" y="240"/>
                </a:cubicBezTo>
                <a:cubicBezTo>
                  <a:pt x="94" y="233"/>
                  <a:pt x="105" y="229"/>
                  <a:pt x="115" y="224"/>
                </a:cubicBezTo>
                <a:cubicBezTo>
                  <a:pt x="120" y="221"/>
                  <a:pt x="124" y="219"/>
                  <a:pt x="128" y="214"/>
                </a:cubicBezTo>
                <a:cubicBezTo>
                  <a:pt x="132" y="210"/>
                  <a:pt x="134" y="204"/>
                  <a:pt x="134" y="197"/>
                </a:cubicBezTo>
                <a:cubicBezTo>
                  <a:pt x="134" y="191"/>
                  <a:pt x="132" y="185"/>
                  <a:pt x="128" y="180"/>
                </a:cubicBezTo>
                <a:cubicBezTo>
                  <a:pt x="124" y="176"/>
                  <a:pt x="120" y="173"/>
                  <a:pt x="115" y="170"/>
                </a:cubicBezTo>
                <a:cubicBezTo>
                  <a:pt x="105" y="165"/>
                  <a:pt x="95" y="161"/>
                  <a:pt x="84" y="154"/>
                </a:cubicBezTo>
                <a:cubicBezTo>
                  <a:pt x="64" y="139"/>
                  <a:pt x="44" y="112"/>
                  <a:pt x="41" y="40"/>
                </a:cubicBezTo>
                <a:close/>
                <a:moveTo>
                  <a:pt x="97" y="120"/>
                </a:moveTo>
                <a:cubicBezTo>
                  <a:pt x="88" y="120"/>
                  <a:pt x="85" y="132"/>
                  <a:pt x="93" y="136"/>
                </a:cubicBezTo>
                <a:lnTo>
                  <a:pt x="146" y="165"/>
                </a:lnTo>
                <a:cubicBezTo>
                  <a:pt x="148" y="166"/>
                  <a:pt x="151" y="166"/>
                  <a:pt x="154" y="165"/>
                </a:cubicBezTo>
                <a:lnTo>
                  <a:pt x="207" y="136"/>
                </a:lnTo>
                <a:cubicBezTo>
                  <a:pt x="215" y="132"/>
                  <a:pt x="211" y="120"/>
                  <a:pt x="202" y="120"/>
                </a:cubicBezTo>
                <a:lnTo>
                  <a:pt x="97" y="120"/>
                </a:lnTo>
                <a:close/>
                <a:moveTo>
                  <a:pt x="132" y="137"/>
                </a:moveTo>
                <a:lnTo>
                  <a:pt x="168" y="137"/>
                </a:lnTo>
                <a:lnTo>
                  <a:pt x="150" y="147"/>
                </a:lnTo>
                <a:lnTo>
                  <a:pt x="132" y="137"/>
                </a:lnTo>
                <a:close/>
                <a:moveTo>
                  <a:pt x="145" y="233"/>
                </a:moveTo>
                <a:cubicBezTo>
                  <a:pt x="130" y="242"/>
                  <a:pt x="111" y="249"/>
                  <a:pt x="94" y="262"/>
                </a:cubicBezTo>
                <a:cubicBezTo>
                  <a:pt x="78" y="275"/>
                  <a:pt x="66" y="296"/>
                  <a:pt x="66" y="331"/>
                </a:cubicBezTo>
                <a:cubicBezTo>
                  <a:pt x="66" y="336"/>
                  <a:pt x="70" y="340"/>
                  <a:pt x="75" y="340"/>
                </a:cubicBezTo>
                <a:lnTo>
                  <a:pt x="225" y="340"/>
                </a:lnTo>
                <a:cubicBezTo>
                  <a:pt x="229" y="340"/>
                  <a:pt x="234" y="336"/>
                  <a:pt x="234" y="331"/>
                </a:cubicBezTo>
                <a:cubicBezTo>
                  <a:pt x="234" y="299"/>
                  <a:pt x="223" y="277"/>
                  <a:pt x="207" y="263"/>
                </a:cubicBezTo>
                <a:cubicBezTo>
                  <a:pt x="191" y="249"/>
                  <a:pt x="171" y="242"/>
                  <a:pt x="154" y="232"/>
                </a:cubicBezTo>
                <a:cubicBezTo>
                  <a:pt x="151" y="231"/>
                  <a:pt x="148" y="231"/>
                  <a:pt x="145" y="233"/>
                </a:cubicBezTo>
                <a:close/>
                <a:moveTo>
                  <a:pt x="150" y="250"/>
                </a:moveTo>
                <a:cubicBezTo>
                  <a:pt x="167" y="260"/>
                  <a:pt x="183" y="266"/>
                  <a:pt x="195" y="276"/>
                </a:cubicBezTo>
                <a:cubicBezTo>
                  <a:pt x="206" y="286"/>
                  <a:pt x="214" y="298"/>
                  <a:pt x="216" y="322"/>
                </a:cubicBezTo>
                <a:lnTo>
                  <a:pt x="84" y="322"/>
                </a:lnTo>
                <a:cubicBezTo>
                  <a:pt x="85" y="298"/>
                  <a:pt x="94" y="285"/>
                  <a:pt x="105" y="276"/>
                </a:cubicBezTo>
                <a:cubicBezTo>
                  <a:pt x="117" y="266"/>
                  <a:pt x="134" y="260"/>
                  <a:pt x="150" y="250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>
              <a:solidFill>
                <a:srgbClr val="262626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4" name="Like"/>
          <p:cNvSpPr>
            <a:spLocks noEditPoints="1"/>
          </p:cNvSpPr>
          <p:nvPr/>
        </p:nvSpPr>
        <p:spPr bwMode="auto">
          <a:xfrm>
            <a:off x="7080601" y="2443983"/>
            <a:ext cx="758568" cy="853563"/>
          </a:xfrm>
          <a:custGeom>
            <a:avLst/>
            <a:gdLst>
              <a:gd name="T0" fmla="*/ 227 w 395"/>
              <a:gd name="T1" fmla="*/ 0 h 339"/>
              <a:gd name="T2" fmla="*/ 200 w 395"/>
              <a:gd name="T3" fmla="*/ 12 h 339"/>
              <a:gd name="T4" fmla="*/ 197 w 395"/>
              <a:gd name="T5" fmla="*/ 22 h 339"/>
              <a:gd name="T6" fmla="*/ 198 w 395"/>
              <a:gd name="T7" fmla="*/ 69 h 339"/>
              <a:gd name="T8" fmla="*/ 147 w 395"/>
              <a:gd name="T9" fmla="*/ 151 h 339"/>
              <a:gd name="T10" fmla="*/ 134 w 395"/>
              <a:gd name="T11" fmla="*/ 160 h 339"/>
              <a:gd name="T12" fmla="*/ 121 w 395"/>
              <a:gd name="T13" fmla="*/ 152 h 339"/>
              <a:gd name="T14" fmla="*/ 15 w 395"/>
              <a:gd name="T15" fmla="*/ 152 h 339"/>
              <a:gd name="T16" fmla="*/ 4 w 395"/>
              <a:gd name="T17" fmla="*/ 157 h 339"/>
              <a:gd name="T18" fmla="*/ 0 w 395"/>
              <a:gd name="T19" fmla="*/ 169 h 339"/>
              <a:gd name="T20" fmla="*/ 12 w 395"/>
              <a:gd name="T21" fmla="*/ 325 h 339"/>
              <a:gd name="T22" fmla="*/ 28 w 395"/>
              <a:gd name="T23" fmla="*/ 339 h 339"/>
              <a:gd name="T24" fmla="*/ 121 w 395"/>
              <a:gd name="T25" fmla="*/ 339 h 339"/>
              <a:gd name="T26" fmla="*/ 136 w 395"/>
              <a:gd name="T27" fmla="*/ 323 h 339"/>
              <a:gd name="T28" fmla="*/ 136 w 395"/>
              <a:gd name="T29" fmla="*/ 315 h 339"/>
              <a:gd name="T30" fmla="*/ 146 w 395"/>
              <a:gd name="T31" fmla="*/ 315 h 339"/>
              <a:gd name="T32" fmla="*/ 151 w 395"/>
              <a:gd name="T33" fmla="*/ 318 h 339"/>
              <a:gd name="T34" fmla="*/ 175 w 395"/>
              <a:gd name="T35" fmla="*/ 327 h 339"/>
              <a:gd name="T36" fmla="*/ 314 w 395"/>
              <a:gd name="T37" fmla="*/ 327 h 339"/>
              <a:gd name="T38" fmla="*/ 361 w 395"/>
              <a:gd name="T39" fmla="*/ 286 h 339"/>
              <a:gd name="T40" fmla="*/ 358 w 395"/>
              <a:gd name="T41" fmla="*/ 273 h 339"/>
              <a:gd name="T42" fmla="*/ 373 w 395"/>
              <a:gd name="T43" fmla="*/ 243 h 339"/>
              <a:gd name="T44" fmla="*/ 370 w 395"/>
              <a:gd name="T45" fmla="*/ 230 h 339"/>
              <a:gd name="T46" fmla="*/ 384 w 395"/>
              <a:gd name="T47" fmla="*/ 201 h 339"/>
              <a:gd name="T48" fmla="*/ 381 w 395"/>
              <a:gd name="T49" fmla="*/ 188 h 339"/>
              <a:gd name="T50" fmla="*/ 395 w 395"/>
              <a:gd name="T51" fmla="*/ 158 h 339"/>
              <a:gd name="T52" fmla="*/ 385 w 395"/>
              <a:gd name="T53" fmla="*/ 136 h 339"/>
              <a:gd name="T54" fmla="*/ 360 w 395"/>
              <a:gd name="T55" fmla="*/ 127 h 339"/>
              <a:gd name="T56" fmla="*/ 266 w 395"/>
              <a:gd name="T57" fmla="*/ 127 h 339"/>
              <a:gd name="T58" fmla="*/ 275 w 395"/>
              <a:gd name="T59" fmla="*/ 77 h 339"/>
              <a:gd name="T60" fmla="*/ 275 w 395"/>
              <a:gd name="T61" fmla="*/ 74 h 339"/>
              <a:gd name="T62" fmla="*/ 254 w 395"/>
              <a:gd name="T63" fmla="*/ 11 h 339"/>
              <a:gd name="T64" fmla="*/ 247 w 395"/>
              <a:gd name="T65" fmla="*/ 4 h 339"/>
              <a:gd name="T66" fmla="*/ 227 w 395"/>
              <a:gd name="T67" fmla="*/ 0 h 339"/>
              <a:gd name="T68" fmla="*/ 227 w 395"/>
              <a:gd name="T69" fmla="*/ 15 h 339"/>
              <a:gd name="T70" fmla="*/ 241 w 395"/>
              <a:gd name="T71" fmla="*/ 18 h 339"/>
              <a:gd name="T72" fmla="*/ 260 w 395"/>
              <a:gd name="T73" fmla="*/ 75 h 339"/>
              <a:gd name="T74" fmla="*/ 248 w 395"/>
              <a:gd name="T75" fmla="*/ 142 h 339"/>
              <a:gd name="T76" fmla="*/ 360 w 395"/>
              <a:gd name="T77" fmla="*/ 142 h 339"/>
              <a:gd name="T78" fmla="*/ 349 w 395"/>
              <a:gd name="T79" fmla="*/ 185 h 339"/>
              <a:gd name="T80" fmla="*/ 337 w 395"/>
              <a:gd name="T81" fmla="*/ 227 h 339"/>
              <a:gd name="T82" fmla="*/ 326 w 395"/>
              <a:gd name="T83" fmla="*/ 270 h 339"/>
              <a:gd name="T84" fmla="*/ 314 w 395"/>
              <a:gd name="T85" fmla="*/ 312 h 339"/>
              <a:gd name="T86" fmla="*/ 175 w 395"/>
              <a:gd name="T87" fmla="*/ 312 h 339"/>
              <a:gd name="T88" fmla="*/ 147 w 395"/>
              <a:gd name="T89" fmla="*/ 300 h 339"/>
              <a:gd name="T90" fmla="*/ 136 w 395"/>
              <a:gd name="T91" fmla="*/ 300 h 339"/>
              <a:gd name="T92" fmla="*/ 136 w 395"/>
              <a:gd name="T93" fmla="*/ 177 h 339"/>
              <a:gd name="T94" fmla="*/ 157 w 395"/>
              <a:gd name="T95" fmla="*/ 162 h 339"/>
              <a:gd name="T96" fmla="*/ 213 w 395"/>
              <a:gd name="T97" fmla="*/ 70 h 339"/>
              <a:gd name="T98" fmla="*/ 212 w 395"/>
              <a:gd name="T99" fmla="*/ 21 h 339"/>
              <a:gd name="T100" fmla="*/ 227 w 395"/>
              <a:gd name="T101" fmla="*/ 15 h 339"/>
              <a:gd name="T102" fmla="*/ 93 w 395"/>
              <a:gd name="T103" fmla="*/ 288 h 339"/>
              <a:gd name="T104" fmla="*/ 104 w 395"/>
              <a:gd name="T105" fmla="*/ 299 h 339"/>
              <a:gd name="T106" fmla="*/ 93 w 395"/>
              <a:gd name="T107" fmla="*/ 310 h 339"/>
              <a:gd name="T108" fmla="*/ 82 w 395"/>
              <a:gd name="T109" fmla="*/ 299 h 339"/>
              <a:gd name="T110" fmla="*/ 93 w 395"/>
              <a:gd name="T111" fmla="*/ 288 h 3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395" h="339">
                <a:moveTo>
                  <a:pt x="227" y="0"/>
                </a:moveTo>
                <a:cubicBezTo>
                  <a:pt x="214" y="0"/>
                  <a:pt x="205" y="6"/>
                  <a:pt x="200" y="12"/>
                </a:cubicBezTo>
                <a:cubicBezTo>
                  <a:pt x="198" y="15"/>
                  <a:pt x="197" y="18"/>
                  <a:pt x="197" y="22"/>
                </a:cubicBezTo>
                <a:cubicBezTo>
                  <a:pt x="197" y="22"/>
                  <a:pt x="198" y="58"/>
                  <a:pt x="198" y="69"/>
                </a:cubicBezTo>
                <a:cubicBezTo>
                  <a:pt x="193" y="82"/>
                  <a:pt x="155" y="143"/>
                  <a:pt x="147" y="151"/>
                </a:cubicBezTo>
                <a:cubicBezTo>
                  <a:pt x="144" y="153"/>
                  <a:pt x="139" y="157"/>
                  <a:pt x="134" y="160"/>
                </a:cubicBezTo>
                <a:cubicBezTo>
                  <a:pt x="131" y="155"/>
                  <a:pt x="127" y="152"/>
                  <a:pt x="121" y="152"/>
                </a:cubicBezTo>
                <a:lnTo>
                  <a:pt x="15" y="152"/>
                </a:lnTo>
                <a:cubicBezTo>
                  <a:pt x="11" y="152"/>
                  <a:pt x="7" y="154"/>
                  <a:pt x="4" y="157"/>
                </a:cubicBezTo>
                <a:cubicBezTo>
                  <a:pt x="1" y="160"/>
                  <a:pt x="0" y="165"/>
                  <a:pt x="0" y="169"/>
                </a:cubicBezTo>
                <a:lnTo>
                  <a:pt x="12" y="325"/>
                </a:lnTo>
                <a:cubicBezTo>
                  <a:pt x="13" y="332"/>
                  <a:pt x="20" y="339"/>
                  <a:pt x="28" y="339"/>
                </a:cubicBezTo>
                <a:lnTo>
                  <a:pt x="121" y="339"/>
                </a:lnTo>
                <a:cubicBezTo>
                  <a:pt x="129" y="339"/>
                  <a:pt x="136" y="332"/>
                  <a:pt x="136" y="323"/>
                </a:cubicBezTo>
                <a:lnTo>
                  <a:pt x="136" y="315"/>
                </a:lnTo>
                <a:lnTo>
                  <a:pt x="146" y="315"/>
                </a:lnTo>
                <a:cubicBezTo>
                  <a:pt x="147" y="316"/>
                  <a:pt x="149" y="317"/>
                  <a:pt x="151" y="318"/>
                </a:cubicBezTo>
                <a:cubicBezTo>
                  <a:pt x="157" y="322"/>
                  <a:pt x="165" y="327"/>
                  <a:pt x="175" y="327"/>
                </a:cubicBezTo>
                <a:lnTo>
                  <a:pt x="314" y="327"/>
                </a:lnTo>
                <a:cubicBezTo>
                  <a:pt x="342" y="327"/>
                  <a:pt x="361" y="306"/>
                  <a:pt x="361" y="286"/>
                </a:cubicBezTo>
                <a:cubicBezTo>
                  <a:pt x="361" y="281"/>
                  <a:pt x="360" y="277"/>
                  <a:pt x="358" y="273"/>
                </a:cubicBezTo>
                <a:cubicBezTo>
                  <a:pt x="367" y="265"/>
                  <a:pt x="373" y="254"/>
                  <a:pt x="373" y="243"/>
                </a:cubicBezTo>
                <a:cubicBezTo>
                  <a:pt x="373" y="239"/>
                  <a:pt x="372" y="234"/>
                  <a:pt x="370" y="230"/>
                </a:cubicBezTo>
                <a:cubicBezTo>
                  <a:pt x="379" y="222"/>
                  <a:pt x="384" y="211"/>
                  <a:pt x="384" y="201"/>
                </a:cubicBezTo>
                <a:cubicBezTo>
                  <a:pt x="384" y="196"/>
                  <a:pt x="383" y="192"/>
                  <a:pt x="381" y="188"/>
                </a:cubicBezTo>
                <a:cubicBezTo>
                  <a:pt x="390" y="180"/>
                  <a:pt x="395" y="169"/>
                  <a:pt x="395" y="158"/>
                </a:cubicBezTo>
                <a:cubicBezTo>
                  <a:pt x="395" y="149"/>
                  <a:pt x="392" y="141"/>
                  <a:pt x="385" y="136"/>
                </a:cubicBezTo>
                <a:cubicBezTo>
                  <a:pt x="381" y="132"/>
                  <a:pt x="373" y="127"/>
                  <a:pt x="360" y="127"/>
                </a:cubicBezTo>
                <a:lnTo>
                  <a:pt x="266" y="127"/>
                </a:lnTo>
                <a:cubicBezTo>
                  <a:pt x="270" y="106"/>
                  <a:pt x="274" y="78"/>
                  <a:pt x="275" y="77"/>
                </a:cubicBezTo>
                <a:cubicBezTo>
                  <a:pt x="275" y="76"/>
                  <a:pt x="275" y="75"/>
                  <a:pt x="275" y="74"/>
                </a:cubicBezTo>
                <a:cubicBezTo>
                  <a:pt x="273" y="46"/>
                  <a:pt x="255" y="12"/>
                  <a:pt x="254" y="11"/>
                </a:cubicBezTo>
                <a:cubicBezTo>
                  <a:pt x="253" y="8"/>
                  <a:pt x="250" y="6"/>
                  <a:pt x="247" y="4"/>
                </a:cubicBezTo>
                <a:cubicBezTo>
                  <a:pt x="240" y="1"/>
                  <a:pt x="234" y="0"/>
                  <a:pt x="227" y="0"/>
                </a:cubicBezTo>
                <a:close/>
                <a:moveTo>
                  <a:pt x="227" y="15"/>
                </a:moveTo>
                <a:cubicBezTo>
                  <a:pt x="231" y="15"/>
                  <a:pt x="236" y="16"/>
                  <a:pt x="241" y="18"/>
                </a:cubicBezTo>
                <a:cubicBezTo>
                  <a:pt x="241" y="18"/>
                  <a:pt x="258" y="50"/>
                  <a:pt x="260" y="75"/>
                </a:cubicBezTo>
                <a:cubicBezTo>
                  <a:pt x="260" y="75"/>
                  <a:pt x="252" y="126"/>
                  <a:pt x="248" y="142"/>
                </a:cubicBezTo>
                <a:lnTo>
                  <a:pt x="360" y="142"/>
                </a:lnTo>
                <a:cubicBezTo>
                  <a:pt x="394" y="142"/>
                  <a:pt x="382" y="185"/>
                  <a:pt x="349" y="185"/>
                </a:cubicBezTo>
                <a:cubicBezTo>
                  <a:pt x="382" y="185"/>
                  <a:pt x="371" y="227"/>
                  <a:pt x="337" y="227"/>
                </a:cubicBezTo>
                <a:cubicBezTo>
                  <a:pt x="371" y="227"/>
                  <a:pt x="359" y="270"/>
                  <a:pt x="326" y="270"/>
                </a:cubicBezTo>
                <a:cubicBezTo>
                  <a:pt x="359" y="270"/>
                  <a:pt x="348" y="312"/>
                  <a:pt x="314" y="312"/>
                </a:cubicBezTo>
                <a:lnTo>
                  <a:pt x="175" y="312"/>
                </a:lnTo>
                <a:cubicBezTo>
                  <a:pt x="165" y="312"/>
                  <a:pt x="155" y="300"/>
                  <a:pt x="147" y="300"/>
                </a:cubicBezTo>
                <a:lnTo>
                  <a:pt x="136" y="300"/>
                </a:lnTo>
                <a:lnTo>
                  <a:pt x="136" y="177"/>
                </a:lnTo>
                <a:cubicBezTo>
                  <a:pt x="144" y="172"/>
                  <a:pt x="152" y="167"/>
                  <a:pt x="157" y="162"/>
                </a:cubicBezTo>
                <a:cubicBezTo>
                  <a:pt x="168" y="153"/>
                  <a:pt x="213" y="79"/>
                  <a:pt x="213" y="70"/>
                </a:cubicBezTo>
                <a:cubicBezTo>
                  <a:pt x="213" y="61"/>
                  <a:pt x="212" y="21"/>
                  <a:pt x="212" y="21"/>
                </a:cubicBezTo>
                <a:cubicBezTo>
                  <a:pt x="212" y="21"/>
                  <a:pt x="217" y="15"/>
                  <a:pt x="227" y="15"/>
                </a:cubicBezTo>
                <a:close/>
                <a:moveTo>
                  <a:pt x="93" y="288"/>
                </a:moveTo>
                <a:cubicBezTo>
                  <a:pt x="99" y="288"/>
                  <a:pt x="104" y="293"/>
                  <a:pt x="104" y="299"/>
                </a:cubicBezTo>
                <a:cubicBezTo>
                  <a:pt x="104" y="305"/>
                  <a:pt x="99" y="310"/>
                  <a:pt x="93" y="310"/>
                </a:cubicBezTo>
                <a:cubicBezTo>
                  <a:pt x="87" y="310"/>
                  <a:pt x="82" y="305"/>
                  <a:pt x="82" y="299"/>
                </a:cubicBezTo>
                <a:cubicBezTo>
                  <a:pt x="82" y="293"/>
                  <a:pt x="87" y="288"/>
                  <a:pt x="93" y="288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 dirty="0">
              <a:solidFill>
                <a:srgbClr val="262626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5" name="Compass"/>
          <p:cNvSpPr>
            <a:spLocks noChangeAspect="1" noEditPoints="1"/>
          </p:cNvSpPr>
          <p:nvPr/>
        </p:nvSpPr>
        <p:spPr bwMode="auto">
          <a:xfrm>
            <a:off x="2035141" y="2464235"/>
            <a:ext cx="744745" cy="857870"/>
          </a:xfrm>
          <a:custGeom>
            <a:avLst/>
            <a:gdLst>
              <a:gd name="T0" fmla="*/ 172 w 344"/>
              <a:gd name="T1" fmla="*/ 0 h 395"/>
              <a:gd name="T2" fmla="*/ 134 w 344"/>
              <a:gd name="T3" fmla="*/ 37 h 395"/>
              <a:gd name="T4" fmla="*/ 139 w 344"/>
              <a:gd name="T5" fmla="*/ 54 h 395"/>
              <a:gd name="T6" fmla="*/ 0 w 344"/>
              <a:gd name="T7" fmla="*/ 223 h 395"/>
              <a:gd name="T8" fmla="*/ 172 w 344"/>
              <a:gd name="T9" fmla="*/ 395 h 395"/>
              <a:gd name="T10" fmla="*/ 344 w 344"/>
              <a:gd name="T11" fmla="*/ 223 h 395"/>
              <a:gd name="T12" fmla="*/ 205 w 344"/>
              <a:gd name="T13" fmla="*/ 54 h 395"/>
              <a:gd name="T14" fmla="*/ 209 w 344"/>
              <a:gd name="T15" fmla="*/ 37 h 395"/>
              <a:gd name="T16" fmla="*/ 172 w 344"/>
              <a:gd name="T17" fmla="*/ 0 h 395"/>
              <a:gd name="T18" fmla="*/ 172 w 344"/>
              <a:gd name="T19" fmla="*/ 17 h 395"/>
              <a:gd name="T20" fmla="*/ 191 w 344"/>
              <a:gd name="T21" fmla="*/ 37 h 395"/>
              <a:gd name="T22" fmla="*/ 185 w 344"/>
              <a:gd name="T23" fmla="*/ 52 h 395"/>
              <a:gd name="T24" fmla="*/ 172 w 344"/>
              <a:gd name="T25" fmla="*/ 51 h 395"/>
              <a:gd name="T26" fmla="*/ 158 w 344"/>
              <a:gd name="T27" fmla="*/ 52 h 395"/>
              <a:gd name="T28" fmla="*/ 152 w 344"/>
              <a:gd name="T29" fmla="*/ 37 h 395"/>
              <a:gd name="T30" fmla="*/ 172 w 344"/>
              <a:gd name="T31" fmla="*/ 17 h 395"/>
              <a:gd name="T32" fmla="*/ 172 w 344"/>
              <a:gd name="T33" fmla="*/ 79 h 395"/>
              <a:gd name="T34" fmla="*/ 315 w 344"/>
              <a:gd name="T35" fmla="*/ 223 h 395"/>
              <a:gd name="T36" fmla="*/ 172 w 344"/>
              <a:gd name="T37" fmla="*/ 366 h 395"/>
              <a:gd name="T38" fmla="*/ 28 w 344"/>
              <a:gd name="T39" fmla="*/ 223 h 395"/>
              <a:gd name="T40" fmla="*/ 172 w 344"/>
              <a:gd name="T41" fmla="*/ 79 h 395"/>
              <a:gd name="T42" fmla="*/ 220 w 344"/>
              <a:gd name="T43" fmla="*/ 94 h 395"/>
              <a:gd name="T44" fmla="*/ 164 w 344"/>
              <a:gd name="T45" fmla="*/ 173 h 395"/>
              <a:gd name="T46" fmla="*/ 131 w 344"/>
              <a:gd name="T47" fmla="*/ 133 h 395"/>
              <a:gd name="T48" fmla="*/ 140 w 344"/>
              <a:gd name="T49" fmla="*/ 184 h 395"/>
              <a:gd name="T50" fmla="*/ 44 w 344"/>
              <a:gd name="T51" fmla="*/ 174 h 395"/>
              <a:gd name="T52" fmla="*/ 122 w 344"/>
              <a:gd name="T53" fmla="*/ 230 h 395"/>
              <a:gd name="T54" fmla="*/ 83 w 344"/>
              <a:gd name="T55" fmla="*/ 262 h 395"/>
              <a:gd name="T56" fmla="*/ 133 w 344"/>
              <a:gd name="T57" fmla="*/ 254 h 395"/>
              <a:gd name="T58" fmla="*/ 123 w 344"/>
              <a:gd name="T59" fmla="*/ 349 h 395"/>
              <a:gd name="T60" fmla="*/ 179 w 344"/>
              <a:gd name="T61" fmla="*/ 272 h 395"/>
              <a:gd name="T62" fmla="*/ 212 w 344"/>
              <a:gd name="T63" fmla="*/ 311 h 395"/>
              <a:gd name="T64" fmla="*/ 204 w 344"/>
              <a:gd name="T65" fmla="*/ 261 h 395"/>
              <a:gd name="T66" fmla="*/ 299 w 344"/>
              <a:gd name="T67" fmla="*/ 270 h 395"/>
              <a:gd name="T68" fmla="*/ 221 w 344"/>
              <a:gd name="T69" fmla="*/ 214 h 395"/>
              <a:gd name="T70" fmla="*/ 261 w 344"/>
              <a:gd name="T71" fmla="*/ 182 h 395"/>
              <a:gd name="T72" fmla="*/ 210 w 344"/>
              <a:gd name="T73" fmla="*/ 190 h 395"/>
              <a:gd name="T74" fmla="*/ 220 w 344"/>
              <a:gd name="T75" fmla="*/ 94 h 395"/>
              <a:gd name="T76" fmla="*/ 185 w 344"/>
              <a:gd name="T77" fmla="*/ 188 h 395"/>
              <a:gd name="T78" fmla="*/ 206 w 344"/>
              <a:gd name="T79" fmla="*/ 235 h 395"/>
              <a:gd name="T80" fmla="*/ 159 w 344"/>
              <a:gd name="T81" fmla="*/ 256 h 395"/>
              <a:gd name="T82" fmla="*/ 137 w 344"/>
              <a:gd name="T83" fmla="*/ 209 h 395"/>
              <a:gd name="T84" fmla="*/ 185 w 344"/>
              <a:gd name="T85" fmla="*/ 188 h 3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344" h="395">
                <a:moveTo>
                  <a:pt x="172" y="0"/>
                </a:moveTo>
                <a:cubicBezTo>
                  <a:pt x="151" y="0"/>
                  <a:pt x="134" y="16"/>
                  <a:pt x="134" y="37"/>
                </a:cubicBezTo>
                <a:cubicBezTo>
                  <a:pt x="134" y="43"/>
                  <a:pt x="136" y="49"/>
                  <a:pt x="139" y="54"/>
                </a:cubicBezTo>
                <a:cubicBezTo>
                  <a:pt x="60" y="70"/>
                  <a:pt x="0" y="140"/>
                  <a:pt x="0" y="223"/>
                </a:cubicBezTo>
                <a:cubicBezTo>
                  <a:pt x="0" y="318"/>
                  <a:pt x="77" y="395"/>
                  <a:pt x="172" y="395"/>
                </a:cubicBezTo>
                <a:cubicBezTo>
                  <a:pt x="266" y="395"/>
                  <a:pt x="344" y="318"/>
                  <a:pt x="344" y="223"/>
                </a:cubicBezTo>
                <a:cubicBezTo>
                  <a:pt x="344" y="140"/>
                  <a:pt x="284" y="70"/>
                  <a:pt x="205" y="54"/>
                </a:cubicBezTo>
                <a:cubicBezTo>
                  <a:pt x="208" y="49"/>
                  <a:pt x="209" y="43"/>
                  <a:pt x="209" y="37"/>
                </a:cubicBezTo>
                <a:cubicBezTo>
                  <a:pt x="209" y="16"/>
                  <a:pt x="192" y="0"/>
                  <a:pt x="172" y="0"/>
                </a:cubicBezTo>
                <a:close/>
                <a:moveTo>
                  <a:pt x="172" y="17"/>
                </a:moveTo>
                <a:cubicBezTo>
                  <a:pt x="183" y="17"/>
                  <a:pt x="191" y="26"/>
                  <a:pt x="191" y="37"/>
                </a:cubicBezTo>
                <a:cubicBezTo>
                  <a:pt x="191" y="43"/>
                  <a:pt x="189" y="48"/>
                  <a:pt x="185" y="52"/>
                </a:cubicBezTo>
                <a:cubicBezTo>
                  <a:pt x="181" y="51"/>
                  <a:pt x="176" y="51"/>
                  <a:pt x="172" y="51"/>
                </a:cubicBezTo>
                <a:cubicBezTo>
                  <a:pt x="167" y="51"/>
                  <a:pt x="163" y="51"/>
                  <a:pt x="158" y="52"/>
                </a:cubicBezTo>
                <a:cubicBezTo>
                  <a:pt x="154" y="48"/>
                  <a:pt x="152" y="43"/>
                  <a:pt x="152" y="37"/>
                </a:cubicBezTo>
                <a:cubicBezTo>
                  <a:pt x="152" y="26"/>
                  <a:pt x="161" y="17"/>
                  <a:pt x="172" y="17"/>
                </a:cubicBezTo>
                <a:close/>
                <a:moveTo>
                  <a:pt x="172" y="79"/>
                </a:moveTo>
                <a:cubicBezTo>
                  <a:pt x="251" y="79"/>
                  <a:pt x="315" y="143"/>
                  <a:pt x="315" y="223"/>
                </a:cubicBezTo>
                <a:cubicBezTo>
                  <a:pt x="315" y="302"/>
                  <a:pt x="251" y="366"/>
                  <a:pt x="172" y="366"/>
                </a:cubicBezTo>
                <a:cubicBezTo>
                  <a:pt x="92" y="366"/>
                  <a:pt x="28" y="302"/>
                  <a:pt x="28" y="223"/>
                </a:cubicBezTo>
                <a:cubicBezTo>
                  <a:pt x="28" y="143"/>
                  <a:pt x="92" y="79"/>
                  <a:pt x="172" y="79"/>
                </a:cubicBezTo>
                <a:close/>
                <a:moveTo>
                  <a:pt x="220" y="94"/>
                </a:moveTo>
                <a:lnTo>
                  <a:pt x="164" y="173"/>
                </a:lnTo>
                <a:cubicBezTo>
                  <a:pt x="153" y="159"/>
                  <a:pt x="142" y="146"/>
                  <a:pt x="131" y="133"/>
                </a:cubicBezTo>
                <a:cubicBezTo>
                  <a:pt x="134" y="150"/>
                  <a:pt x="137" y="167"/>
                  <a:pt x="140" y="184"/>
                </a:cubicBezTo>
                <a:cubicBezTo>
                  <a:pt x="108" y="180"/>
                  <a:pt x="76" y="177"/>
                  <a:pt x="44" y="174"/>
                </a:cubicBezTo>
                <a:cubicBezTo>
                  <a:pt x="70" y="193"/>
                  <a:pt x="96" y="211"/>
                  <a:pt x="122" y="230"/>
                </a:cubicBezTo>
                <a:cubicBezTo>
                  <a:pt x="109" y="241"/>
                  <a:pt x="96" y="252"/>
                  <a:pt x="83" y="262"/>
                </a:cubicBezTo>
                <a:cubicBezTo>
                  <a:pt x="99" y="260"/>
                  <a:pt x="116" y="257"/>
                  <a:pt x="133" y="254"/>
                </a:cubicBezTo>
                <a:cubicBezTo>
                  <a:pt x="130" y="286"/>
                  <a:pt x="127" y="318"/>
                  <a:pt x="123" y="349"/>
                </a:cubicBezTo>
                <a:cubicBezTo>
                  <a:pt x="142" y="323"/>
                  <a:pt x="161" y="298"/>
                  <a:pt x="179" y="272"/>
                </a:cubicBezTo>
                <a:cubicBezTo>
                  <a:pt x="190" y="285"/>
                  <a:pt x="201" y="298"/>
                  <a:pt x="212" y="311"/>
                </a:cubicBezTo>
                <a:cubicBezTo>
                  <a:pt x="209" y="294"/>
                  <a:pt x="206" y="277"/>
                  <a:pt x="204" y="261"/>
                </a:cubicBezTo>
                <a:cubicBezTo>
                  <a:pt x="235" y="264"/>
                  <a:pt x="267" y="267"/>
                  <a:pt x="299" y="270"/>
                </a:cubicBezTo>
                <a:cubicBezTo>
                  <a:pt x="273" y="251"/>
                  <a:pt x="247" y="233"/>
                  <a:pt x="221" y="214"/>
                </a:cubicBezTo>
                <a:cubicBezTo>
                  <a:pt x="234" y="203"/>
                  <a:pt x="248" y="193"/>
                  <a:pt x="261" y="182"/>
                </a:cubicBezTo>
                <a:cubicBezTo>
                  <a:pt x="244" y="185"/>
                  <a:pt x="227" y="187"/>
                  <a:pt x="210" y="190"/>
                </a:cubicBezTo>
                <a:cubicBezTo>
                  <a:pt x="213" y="158"/>
                  <a:pt x="216" y="126"/>
                  <a:pt x="220" y="94"/>
                </a:cubicBezTo>
                <a:close/>
                <a:moveTo>
                  <a:pt x="185" y="188"/>
                </a:moveTo>
                <a:cubicBezTo>
                  <a:pt x="204" y="193"/>
                  <a:pt x="213" y="216"/>
                  <a:pt x="206" y="235"/>
                </a:cubicBezTo>
                <a:cubicBezTo>
                  <a:pt x="199" y="254"/>
                  <a:pt x="178" y="264"/>
                  <a:pt x="159" y="256"/>
                </a:cubicBezTo>
                <a:cubicBezTo>
                  <a:pt x="140" y="249"/>
                  <a:pt x="129" y="227"/>
                  <a:pt x="137" y="209"/>
                </a:cubicBezTo>
                <a:cubicBezTo>
                  <a:pt x="147" y="189"/>
                  <a:pt x="162" y="181"/>
                  <a:pt x="185" y="188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>
              <a:solidFill>
                <a:srgbClr val="262626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7" name="Home"/>
          <p:cNvSpPr>
            <a:spLocks noEditPoints="1"/>
          </p:cNvSpPr>
          <p:nvPr/>
        </p:nvSpPr>
        <p:spPr bwMode="auto">
          <a:xfrm>
            <a:off x="9515895" y="2430963"/>
            <a:ext cx="931719" cy="804460"/>
          </a:xfrm>
          <a:custGeom>
            <a:avLst/>
            <a:gdLst>
              <a:gd name="T0" fmla="*/ 280 w 396"/>
              <a:gd name="T1" fmla="*/ 0 h 340"/>
              <a:gd name="T2" fmla="*/ 269 w 396"/>
              <a:gd name="T3" fmla="*/ 11 h 340"/>
              <a:gd name="T4" fmla="*/ 269 w 396"/>
              <a:gd name="T5" fmla="*/ 51 h 340"/>
              <a:gd name="T6" fmla="*/ 207 w 396"/>
              <a:gd name="T7" fmla="*/ 3 h 340"/>
              <a:gd name="T8" fmla="*/ 199 w 396"/>
              <a:gd name="T9" fmla="*/ 0 h 340"/>
              <a:gd name="T10" fmla="*/ 190 w 396"/>
              <a:gd name="T11" fmla="*/ 3 h 340"/>
              <a:gd name="T12" fmla="*/ 6 w 396"/>
              <a:gd name="T13" fmla="*/ 142 h 340"/>
              <a:gd name="T14" fmla="*/ 1 w 396"/>
              <a:gd name="T15" fmla="*/ 151 h 340"/>
              <a:gd name="T16" fmla="*/ 3 w 396"/>
              <a:gd name="T17" fmla="*/ 162 h 340"/>
              <a:gd name="T18" fmla="*/ 13 w 396"/>
              <a:gd name="T19" fmla="*/ 167 h 340"/>
              <a:gd name="T20" fmla="*/ 23 w 396"/>
              <a:gd name="T21" fmla="*/ 164 h 340"/>
              <a:gd name="T22" fmla="*/ 52 w 396"/>
              <a:gd name="T23" fmla="*/ 142 h 340"/>
              <a:gd name="T24" fmla="*/ 52 w 396"/>
              <a:gd name="T25" fmla="*/ 331 h 340"/>
              <a:gd name="T26" fmla="*/ 55 w 396"/>
              <a:gd name="T27" fmla="*/ 337 h 340"/>
              <a:gd name="T28" fmla="*/ 61 w 396"/>
              <a:gd name="T29" fmla="*/ 340 h 340"/>
              <a:gd name="T30" fmla="*/ 336 w 396"/>
              <a:gd name="T31" fmla="*/ 340 h 340"/>
              <a:gd name="T32" fmla="*/ 342 w 396"/>
              <a:gd name="T33" fmla="*/ 337 h 340"/>
              <a:gd name="T34" fmla="*/ 345 w 396"/>
              <a:gd name="T35" fmla="*/ 331 h 340"/>
              <a:gd name="T36" fmla="*/ 345 w 396"/>
              <a:gd name="T37" fmla="*/ 143 h 340"/>
              <a:gd name="T38" fmla="*/ 373 w 396"/>
              <a:gd name="T39" fmla="*/ 164 h 340"/>
              <a:gd name="T40" fmla="*/ 383 w 396"/>
              <a:gd name="T41" fmla="*/ 167 h 340"/>
              <a:gd name="T42" fmla="*/ 393 w 396"/>
              <a:gd name="T43" fmla="*/ 162 h 340"/>
              <a:gd name="T44" fmla="*/ 395 w 396"/>
              <a:gd name="T45" fmla="*/ 151 h 340"/>
              <a:gd name="T46" fmla="*/ 390 w 396"/>
              <a:gd name="T47" fmla="*/ 142 h 340"/>
              <a:gd name="T48" fmla="*/ 319 w 396"/>
              <a:gd name="T49" fmla="*/ 89 h 340"/>
              <a:gd name="T50" fmla="*/ 319 w 396"/>
              <a:gd name="T51" fmla="*/ 11 h 340"/>
              <a:gd name="T52" fmla="*/ 308 w 396"/>
              <a:gd name="T53" fmla="*/ 0 h 340"/>
              <a:gd name="T54" fmla="*/ 280 w 396"/>
              <a:gd name="T55" fmla="*/ 0 h 340"/>
              <a:gd name="T56" fmla="*/ 198 w 396"/>
              <a:gd name="T57" fmla="*/ 32 h 340"/>
              <a:gd name="T58" fmla="*/ 328 w 396"/>
              <a:gd name="T59" fmla="*/ 130 h 340"/>
              <a:gd name="T60" fmla="*/ 328 w 396"/>
              <a:gd name="T61" fmla="*/ 323 h 340"/>
              <a:gd name="T62" fmla="*/ 254 w 396"/>
              <a:gd name="T63" fmla="*/ 323 h 340"/>
              <a:gd name="T64" fmla="*/ 254 w 396"/>
              <a:gd name="T65" fmla="*/ 216 h 340"/>
              <a:gd name="T66" fmla="*/ 231 w 396"/>
              <a:gd name="T67" fmla="*/ 193 h 340"/>
              <a:gd name="T68" fmla="*/ 157 w 396"/>
              <a:gd name="T69" fmla="*/ 193 h 340"/>
              <a:gd name="T70" fmla="*/ 134 w 396"/>
              <a:gd name="T71" fmla="*/ 216 h 340"/>
              <a:gd name="T72" fmla="*/ 134 w 396"/>
              <a:gd name="T73" fmla="*/ 323 h 340"/>
              <a:gd name="T74" fmla="*/ 69 w 396"/>
              <a:gd name="T75" fmla="*/ 323 h 340"/>
              <a:gd name="T76" fmla="*/ 69 w 396"/>
              <a:gd name="T77" fmla="*/ 130 h 340"/>
              <a:gd name="T78" fmla="*/ 198 w 396"/>
              <a:gd name="T79" fmla="*/ 32 h 340"/>
              <a:gd name="T80" fmla="*/ 157 w 396"/>
              <a:gd name="T81" fmla="*/ 210 h 340"/>
              <a:gd name="T82" fmla="*/ 231 w 396"/>
              <a:gd name="T83" fmla="*/ 210 h 340"/>
              <a:gd name="T84" fmla="*/ 237 w 396"/>
              <a:gd name="T85" fmla="*/ 216 h 340"/>
              <a:gd name="T86" fmla="*/ 237 w 396"/>
              <a:gd name="T87" fmla="*/ 323 h 340"/>
              <a:gd name="T88" fmla="*/ 151 w 396"/>
              <a:gd name="T89" fmla="*/ 323 h 340"/>
              <a:gd name="T90" fmla="*/ 151 w 396"/>
              <a:gd name="T91" fmla="*/ 216 h 340"/>
              <a:gd name="T92" fmla="*/ 157 w 396"/>
              <a:gd name="T93" fmla="*/ 210 h 3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396" h="340">
                <a:moveTo>
                  <a:pt x="280" y="0"/>
                </a:moveTo>
                <a:cubicBezTo>
                  <a:pt x="274" y="0"/>
                  <a:pt x="269" y="5"/>
                  <a:pt x="269" y="11"/>
                </a:cubicBezTo>
                <a:lnTo>
                  <a:pt x="269" y="51"/>
                </a:lnTo>
                <a:lnTo>
                  <a:pt x="207" y="3"/>
                </a:lnTo>
                <a:cubicBezTo>
                  <a:pt x="205" y="2"/>
                  <a:pt x="202" y="1"/>
                  <a:pt x="199" y="0"/>
                </a:cubicBezTo>
                <a:cubicBezTo>
                  <a:pt x="196" y="0"/>
                  <a:pt x="193" y="1"/>
                  <a:pt x="190" y="3"/>
                </a:cubicBezTo>
                <a:lnTo>
                  <a:pt x="6" y="142"/>
                </a:lnTo>
                <a:cubicBezTo>
                  <a:pt x="3" y="144"/>
                  <a:pt x="1" y="148"/>
                  <a:pt x="1" y="151"/>
                </a:cubicBezTo>
                <a:cubicBezTo>
                  <a:pt x="0" y="155"/>
                  <a:pt x="1" y="159"/>
                  <a:pt x="3" y="162"/>
                </a:cubicBezTo>
                <a:cubicBezTo>
                  <a:pt x="6" y="165"/>
                  <a:pt x="9" y="167"/>
                  <a:pt x="13" y="167"/>
                </a:cubicBezTo>
                <a:cubicBezTo>
                  <a:pt x="16" y="168"/>
                  <a:pt x="20" y="167"/>
                  <a:pt x="23" y="164"/>
                </a:cubicBezTo>
                <a:lnTo>
                  <a:pt x="52" y="142"/>
                </a:lnTo>
                <a:lnTo>
                  <a:pt x="52" y="331"/>
                </a:lnTo>
                <a:cubicBezTo>
                  <a:pt x="52" y="333"/>
                  <a:pt x="53" y="336"/>
                  <a:pt x="55" y="337"/>
                </a:cubicBezTo>
                <a:cubicBezTo>
                  <a:pt x="56" y="339"/>
                  <a:pt x="58" y="340"/>
                  <a:pt x="61" y="340"/>
                </a:cubicBezTo>
                <a:lnTo>
                  <a:pt x="336" y="340"/>
                </a:lnTo>
                <a:cubicBezTo>
                  <a:pt x="339" y="340"/>
                  <a:pt x="341" y="339"/>
                  <a:pt x="342" y="337"/>
                </a:cubicBezTo>
                <a:cubicBezTo>
                  <a:pt x="344" y="336"/>
                  <a:pt x="345" y="333"/>
                  <a:pt x="345" y="331"/>
                </a:cubicBezTo>
                <a:lnTo>
                  <a:pt x="345" y="143"/>
                </a:lnTo>
                <a:lnTo>
                  <a:pt x="373" y="164"/>
                </a:lnTo>
                <a:cubicBezTo>
                  <a:pt x="376" y="167"/>
                  <a:pt x="380" y="168"/>
                  <a:pt x="383" y="167"/>
                </a:cubicBezTo>
                <a:cubicBezTo>
                  <a:pt x="387" y="167"/>
                  <a:pt x="390" y="165"/>
                  <a:pt x="393" y="162"/>
                </a:cubicBezTo>
                <a:cubicBezTo>
                  <a:pt x="395" y="159"/>
                  <a:pt x="396" y="155"/>
                  <a:pt x="395" y="151"/>
                </a:cubicBezTo>
                <a:cubicBezTo>
                  <a:pt x="395" y="148"/>
                  <a:pt x="393" y="144"/>
                  <a:pt x="390" y="142"/>
                </a:cubicBezTo>
                <a:lnTo>
                  <a:pt x="319" y="89"/>
                </a:lnTo>
                <a:lnTo>
                  <a:pt x="319" y="11"/>
                </a:lnTo>
                <a:cubicBezTo>
                  <a:pt x="319" y="5"/>
                  <a:pt x="314" y="0"/>
                  <a:pt x="308" y="0"/>
                </a:cubicBezTo>
                <a:lnTo>
                  <a:pt x="280" y="0"/>
                </a:lnTo>
                <a:close/>
                <a:moveTo>
                  <a:pt x="198" y="32"/>
                </a:moveTo>
                <a:lnTo>
                  <a:pt x="328" y="130"/>
                </a:lnTo>
                <a:lnTo>
                  <a:pt x="328" y="323"/>
                </a:lnTo>
                <a:lnTo>
                  <a:pt x="254" y="323"/>
                </a:lnTo>
                <a:lnTo>
                  <a:pt x="254" y="216"/>
                </a:lnTo>
                <a:cubicBezTo>
                  <a:pt x="254" y="204"/>
                  <a:pt x="244" y="193"/>
                  <a:pt x="231" y="193"/>
                </a:cubicBezTo>
                <a:lnTo>
                  <a:pt x="157" y="193"/>
                </a:lnTo>
                <a:cubicBezTo>
                  <a:pt x="144" y="193"/>
                  <a:pt x="134" y="204"/>
                  <a:pt x="134" y="216"/>
                </a:cubicBezTo>
                <a:lnTo>
                  <a:pt x="134" y="323"/>
                </a:lnTo>
                <a:lnTo>
                  <a:pt x="69" y="323"/>
                </a:lnTo>
                <a:lnTo>
                  <a:pt x="69" y="130"/>
                </a:lnTo>
                <a:lnTo>
                  <a:pt x="198" y="32"/>
                </a:lnTo>
                <a:close/>
                <a:moveTo>
                  <a:pt x="157" y="210"/>
                </a:moveTo>
                <a:lnTo>
                  <a:pt x="231" y="210"/>
                </a:lnTo>
                <a:cubicBezTo>
                  <a:pt x="234" y="210"/>
                  <a:pt x="237" y="212"/>
                  <a:pt x="237" y="216"/>
                </a:cubicBezTo>
                <a:lnTo>
                  <a:pt x="237" y="323"/>
                </a:lnTo>
                <a:lnTo>
                  <a:pt x="151" y="323"/>
                </a:lnTo>
                <a:lnTo>
                  <a:pt x="151" y="216"/>
                </a:lnTo>
                <a:cubicBezTo>
                  <a:pt x="151" y="212"/>
                  <a:pt x="153" y="210"/>
                  <a:pt x="157" y="210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 dirty="0">
              <a:solidFill>
                <a:srgbClr val="262626"/>
              </a:solidFill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29669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343" y="1311101"/>
            <a:ext cx="7543766" cy="492344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193876" y="2211185"/>
            <a:ext cx="199505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</a:t>
            </a:r>
            <a:r>
              <a:rPr lang="zh-CN" altLang="en-US" dirty="0"/>
              <a:t> </a:t>
            </a:r>
            <a:r>
              <a:rPr lang="en-US" altLang="zh-CN" dirty="0"/>
              <a:t>-</a:t>
            </a:r>
            <a:r>
              <a:rPr lang="zh-CN" altLang="en-US" dirty="0"/>
              <a:t> </a:t>
            </a:r>
            <a:r>
              <a:rPr lang="en-US" altLang="zh-CN" dirty="0"/>
              <a:t>black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 </a:t>
            </a:r>
            <a:r>
              <a:rPr lang="en-US" altLang="zh-CN" dirty="0"/>
              <a:t>-</a:t>
            </a:r>
            <a:r>
              <a:rPr lang="zh-CN" altLang="en-US" dirty="0"/>
              <a:t> </a:t>
            </a:r>
            <a:r>
              <a:rPr lang="en-US" altLang="zh-CN" dirty="0"/>
              <a:t>red</a:t>
            </a:r>
          </a:p>
          <a:p>
            <a:r>
              <a:rPr lang="en-US" altLang="zh-CN" dirty="0"/>
              <a:t>3</a:t>
            </a:r>
            <a:r>
              <a:rPr lang="zh-CN" altLang="en-US" dirty="0"/>
              <a:t> </a:t>
            </a:r>
            <a:r>
              <a:rPr lang="en-US" altLang="zh-CN" dirty="0"/>
              <a:t>-</a:t>
            </a:r>
            <a:r>
              <a:rPr lang="zh-CN" altLang="en-US" dirty="0"/>
              <a:t> </a:t>
            </a:r>
            <a:r>
              <a:rPr lang="en-US" altLang="zh-CN" dirty="0"/>
              <a:t>green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en-US" altLang="zh-CN" dirty="0"/>
              <a:t>4</a:t>
            </a:r>
            <a:r>
              <a:rPr lang="zh-CN" altLang="en-US" dirty="0"/>
              <a:t> </a:t>
            </a:r>
            <a:r>
              <a:rPr lang="en-US" altLang="zh-CN" dirty="0"/>
              <a:t>-</a:t>
            </a:r>
            <a:r>
              <a:rPr lang="zh-CN" altLang="en-US" dirty="0"/>
              <a:t> </a:t>
            </a:r>
            <a:r>
              <a:rPr lang="en-US" altLang="zh-CN" dirty="0"/>
              <a:t>blue</a:t>
            </a:r>
          </a:p>
          <a:p>
            <a:r>
              <a:rPr lang="en-US" altLang="zh-CN" dirty="0"/>
              <a:t>5</a:t>
            </a:r>
            <a:r>
              <a:rPr lang="zh-CN" altLang="en-US" dirty="0"/>
              <a:t> </a:t>
            </a:r>
            <a:r>
              <a:rPr lang="en-US" altLang="zh-CN" dirty="0"/>
              <a:t>-</a:t>
            </a:r>
            <a:r>
              <a:rPr lang="zh-CN" altLang="en-US" dirty="0"/>
              <a:t> </a:t>
            </a:r>
            <a:r>
              <a:rPr lang="en-US" altLang="zh-CN" dirty="0"/>
              <a:t>light</a:t>
            </a:r>
            <a:r>
              <a:rPr lang="zh-CN" altLang="en-US" dirty="0"/>
              <a:t> </a:t>
            </a:r>
            <a:r>
              <a:rPr lang="en-US" altLang="zh-CN" dirty="0"/>
              <a:t>blue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en-US" altLang="zh-CN" dirty="0"/>
              <a:t>6</a:t>
            </a:r>
            <a:r>
              <a:rPr lang="zh-CN" altLang="en-US" dirty="0"/>
              <a:t> </a:t>
            </a:r>
            <a:r>
              <a:rPr lang="en-US" altLang="zh-CN" dirty="0"/>
              <a:t>-</a:t>
            </a:r>
            <a:r>
              <a:rPr lang="zh-CN" altLang="en-US" dirty="0"/>
              <a:t> </a:t>
            </a:r>
            <a:r>
              <a:rPr lang="en-US" altLang="zh-CN" dirty="0"/>
              <a:t>pink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en-US" altLang="zh-CN" dirty="0"/>
              <a:t>7</a:t>
            </a:r>
            <a:r>
              <a:rPr lang="zh-CN" altLang="en-US" dirty="0"/>
              <a:t> </a:t>
            </a:r>
            <a:r>
              <a:rPr lang="en-US" altLang="zh-CN" dirty="0"/>
              <a:t>-</a:t>
            </a:r>
            <a:r>
              <a:rPr lang="zh-CN" altLang="en-US" dirty="0"/>
              <a:t> </a:t>
            </a:r>
            <a:r>
              <a:rPr lang="en-US" altLang="zh-CN" dirty="0"/>
              <a:t>yellow</a:t>
            </a:r>
            <a:r>
              <a:rPr lang="zh-CN" altLang="en-US" dirty="0"/>
              <a:t> </a:t>
            </a:r>
            <a:endParaRPr lang="en-US" altLang="zh-CN" dirty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283545" y="257212"/>
            <a:ext cx="2811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GBM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-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Partial Dependence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25630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919" y="0"/>
            <a:ext cx="11474824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0706793" y="2626822"/>
            <a:ext cx="1014153" cy="14962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0673544" y="2570935"/>
            <a:ext cx="781396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5</a:t>
            </a:r>
          </a:p>
          <a:p>
            <a:r>
              <a:rPr lang="en-US" altLang="zh-CN" sz="1400" dirty="0"/>
              <a:t>4</a:t>
            </a:r>
          </a:p>
          <a:p>
            <a:r>
              <a:rPr lang="en-US" altLang="zh-CN" sz="1400" dirty="0"/>
              <a:t>6</a:t>
            </a:r>
          </a:p>
          <a:p>
            <a:r>
              <a:rPr lang="en-US" altLang="zh-CN" sz="1400" dirty="0"/>
              <a:t>7</a:t>
            </a:r>
          </a:p>
          <a:p>
            <a:r>
              <a:rPr lang="en-US" altLang="zh-CN" sz="1400" dirty="0"/>
              <a:t>2</a:t>
            </a:r>
          </a:p>
          <a:p>
            <a:r>
              <a:rPr lang="en-US" altLang="zh-CN" sz="1400" dirty="0"/>
              <a:t>3</a:t>
            </a:r>
          </a:p>
          <a:p>
            <a:r>
              <a:rPr lang="en-US" altLang="zh-CN" sz="1400" dirty="0"/>
              <a:t>1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7879208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2033286" y="1802833"/>
            <a:ext cx="8125428" cy="3000660"/>
            <a:chOff x="2048719" y="1559765"/>
            <a:chExt cx="8125428" cy="3000660"/>
          </a:xfrm>
        </p:grpSpPr>
        <p:sp>
          <p:nvSpPr>
            <p:cNvPr id="16" name="文本框 15"/>
            <p:cNvSpPr txBox="1"/>
            <p:nvPr/>
          </p:nvSpPr>
          <p:spPr>
            <a:xfrm>
              <a:off x="5305507" y="2506097"/>
              <a:ext cx="4868640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6600" b="1" dirty="0">
                  <a:solidFill>
                    <a:schemeClr val="accent4"/>
                  </a:solidFill>
                  <a:effectLst>
                    <a:outerShdw dist="38100" dir="2700000" algn="tl" rotWithShape="0">
                      <a:prstClr val="black">
                        <a:alpha val="10000"/>
                      </a:prstClr>
                    </a:outerShdw>
                  </a:effectLst>
                  <a:latin typeface="+mn-ea"/>
                </a:rPr>
                <a:t>Conclusion</a:t>
              </a:r>
              <a:endParaRPr lang="zh-CN" altLang="en-US" sz="6600" b="1" dirty="0">
                <a:solidFill>
                  <a:schemeClr val="accent4"/>
                </a:solidFill>
                <a:effectLst>
                  <a:outerShdw dist="38100" dir="2700000" algn="tl" rotWithShape="0">
                    <a:prstClr val="black">
                      <a:alpha val="10000"/>
                    </a:prstClr>
                  </a:outerShdw>
                </a:effectLst>
                <a:latin typeface="+mn-ea"/>
              </a:endParaRPr>
            </a:p>
          </p:txBody>
        </p:sp>
        <p:cxnSp>
          <p:nvCxnSpPr>
            <p:cNvPr id="17" name="直接连接符 16"/>
            <p:cNvCxnSpPr/>
            <p:nvPr/>
          </p:nvCxnSpPr>
          <p:spPr>
            <a:xfrm>
              <a:off x="5117913" y="1965263"/>
              <a:ext cx="0" cy="2243924"/>
            </a:xfrm>
            <a:prstGeom prst="line">
              <a:avLst/>
            </a:prstGeom>
            <a:ln w="571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矩形 19"/>
            <p:cNvSpPr/>
            <p:nvPr/>
          </p:nvSpPr>
          <p:spPr>
            <a:xfrm>
              <a:off x="2549587" y="1965263"/>
              <a:ext cx="2214452" cy="224392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2908050" y="1763786"/>
              <a:ext cx="1497526" cy="26468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600" b="1">
                  <a:solidFill>
                    <a:schemeClr val="bg1"/>
                  </a:solidFill>
                  <a:effectLst>
                    <a:outerShdw dist="38100" dir="2700000" algn="tl">
                      <a:srgbClr val="000000">
                        <a:alpha val="10000"/>
                      </a:srgbClr>
                    </a:outerShdw>
                  </a:effectLst>
                  <a:latin typeface="+mn-ea"/>
                </a:rPr>
                <a:t>4</a:t>
              </a:r>
              <a:endParaRPr lang="zh-CN" altLang="en-US" sz="16600" b="1">
                <a:solidFill>
                  <a:schemeClr val="bg1"/>
                </a:solidFill>
                <a:effectLst>
                  <a:outerShdw dist="38100" dir="2700000" algn="tl">
                    <a:srgbClr val="000000">
                      <a:alpha val="10000"/>
                    </a:srgbClr>
                  </a:outerShdw>
                </a:effectLst>
                <a:latin typeface="+mn-ea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2048719" y="1559765"/>
              <a:ext cx="8125428" cy="3000660"/>
            </a:xfrm>
            <a:prstGeom prst="rect">
              <a:avLst/>
            </a:prstGeom>
            <a:noFill/>
            <a:ln w="5715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583139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组合 26"/>
          <p:cNvGrpSpPr/>
          <p:nvPr/>
        </p:nvGrpSpPr>
        <p:grpSpPr>
          <a:xfrm>
            <a:off x="32965" y="4302045"/>
            <a:ext cx="676593" cy="676394"/>
            <a:chOff x="6305550" y="1257300"/>
            <a:chExt cx="1333893" cy="1333500"/>
          </a:xfrm>
        </p:grpSpPr>
        <p:sp>
          <p:nvSpPr>
            <p:cNvPr id="24" name="椭圆 28"/>
            <p:cNvSpPr/>
            <p:nvPr/>
          </p:nvSpPr>
          <p:spPr>
            <a:xfrm>
              <a:off x="6305550" y="1257300"/>
              <a:ext cx="1333500" cy="1333500"/>
            </a:xfrm>
            <a:prstGeom prst="ellipse">
              <a:avLst/>
            </a:prstGeom>
            <a:solidFill>
              <a:srgbClr val="FFE5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5" name="等腰三角形 29"/>
            <p:cNvSpPr/>
            <p:nvPr/>
          </p:nvSpPr>
          <p:spPr>
            <a:xfrm rot="1019784">
              <a:off x="7086993" y="1994394"/>
              <a:ext cx="552450" cy="476250"/>
            </a:xfrm>
            <a:prstGeom prst="triangle">
              <a:avLst/>
            </a:prstGeom>
            <a:solidFill>
              <a:srgbClr val="FFE5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1011985" y="1389928"/>
            <a:ext cx="66663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Environmental Conversation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Protection Policy planning to conserve specific species of trees</a:t>
            </a:r>
          </a:p>
        </p:txBody>
      </p:sp>
      <p:sp>
        <p:nvSpPr>
          <p:cNvPr id="3" name="矩形 40"/>
          <p:cNvSpPr/>
          <p:nvPr/>
        </p:nvSpPr>
        <p:spPr>
          <a:xfrm>
            <a:off x="3708991" y="16462"/>
            <a:ext cx="502612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400" b="1" dirty="0">
                <a:solidFill>
                  <a:schemeClr val="bg1"/>
                </a:solidFill>
                <a:effectLst>
                  <a:outerShdw dist="38100" dir="2700000" algn="tl">
                    <a:srgbClr val="000000">
                      <a:alpha val="10000"/>
                    </a:srgbClr>
                  </a:outerShdw>
                </a:effectLst>
              </a:rPr>
              <a:t>Result Application</a:t>
            </a:r>
            <a:endParaRPr lang="zh-CN" altLang="en-US" sz="4400" b="1" dirty="0">
              <a:solidFill>
                <a:schemeClr val="bg1"/>
              </a:solidFill>
              <a:effectLst>
                <a:outerShdw dist="38100" dir="2700000" algn="tl">
                  <a:srgbClr val="000000">
                    <a:alpha val="10000"/>
                  </a:srgbClr>
                </a:outerShdw>
              </a:effectLst>
            </a:endParaRPr>
          </a:p>
        </p:txBody>
      </p:sp>
      <p:grpSp>
        <p:nvGrpSpPr>
          <p:cNvPr id="4" name="组合 118"/>
          <p:cNvGrpSpPr/>
          <p:nvPr/>
        </p:nvGrpSpPr>
        <p:grpSpPr>
          <a:xfrm>
            <a:off x="174172" y="1287681"/>
            <a:ext cx="676593" cy="676394"/>
            <a:chOff x="5963859" y="1737364"/>
            <a:chExt cx="818677" cy="818436"/>
          </a:xfrm>
        </p:grpSpPr>
        <p:grpSp>
          <p:nvGrpSpPr>
            <p:cNvPr id="5" name="组合 83"/>
            <p:cNvGrpSpPr/>
            <p:nvPr/>
          </p:nvGrpSpPr>
          <p:grpSpPr>
            <a:xfrm>
              <a:off x="5963859" y="1737364"/>
              <a:ext cx="818677" cy="818436"/>
              <a:chOff x="6305550" y="1257300"/>
              <a:chExt cx="1333893" cy="1333500"/>
            </a:xfrm>
          </p:grpSpPr>
          <p:sp>
            <p:nvSpPr>
              <p:cNvPr id="7" name="椭圆 84"/>
              <p:cNvSpPr/>
              <p:nvPr/>
            </p:nvSpPr>
            <p:spPr>
              <a:xfrm>
                <a:off x="6305550" y="1257300"/>
                <a:ext cx="1333500" cy="1333500"/>
              </a:xfrm>
              <a:prstGeom prst="ellipse">
                <a:avLst/>
              </a:prstGeom>
              <a:solidFill>
                <a:srgbClr val="FFE51E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等腰三角形 85"/>
              <p:cNvSpPr/>
              <p:nvPr/>
            </p:nvSpPr>
            <p:spPr>
              <a:xfrm rot="1019784">
                <a:off x="7086993" y="1994394"/>
                <a:ext cx="552450" cy="476250"/>
              </a:xfrm>
              <a:prstGeom prst="triangle">
                <a:avLst/>
              </a:prstGeom>
              <a:solidFill>
                <a:srgbClr val="FFE51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6" name="Freeform 52"/>
            <p:cNvSpPr>
              <a:spLocks noEditPoints="1"/>
            </p:cNvSpPr>
            <p:nvPr/>
          </p:nvSpPr>
          <p:spPr bwMode="auto">
            <a:xfrm>
              <a:off x="6159176" y="1862993"/>
              <a:ext cx="416674" cy="499163"/>
            </a:xfrm>
            <a:custGeom>
              <a:avLst/>
              <a:gdLst>
                <a:gd name="T0" fmla="*/ 87 w 164"/>
                <a:gd name="T1" fmla="*/ 102 h 197"/>
                <a:gd name="T2" fmla="*/ 87 w 164"/>
                <a:gd name="T3" fmla="*/ 69 h 197"/>
                <a:gd name="T4" fmla="*/ 75 w 164"/>
                <a:gd name="T5" fmla="*/ 69 h 197"/>
                <a:gd name="T6" fmla="*/ 75 w 164"/>
                <a:gd name="T7" fmla="*/ 102 h 197"/>
                <a:gd name="T8" fmla="*/ 67 w 164"/>
                <a:gd name="T9" fmla="*/ 115 h 197"/>
                <a:gd name="T10" fmla="*/ 74 w 164"/>
                <a:gd name="T11" fmla="*/ 127 h 197"/>
                <a:gd name="T12" fmla="*/ 74 w 164"/>
                <a:gd name="T13" fmla="*/ 136 h 197"/>
                <a:gd name="T14" fmla="*/ 87 w 164"/>
                <a:gd name="T15" fmla="*/ 136 h 197"/>
                <a:gd name="T16" fmla="*/ 87 w 164"/>
                <a:gd name="T17" fmla="*/ 127 h 197"/>
                <a:gd name="T18" fmla="*/ 97 w 164"/>
                <a:gd name="T19" fmla="*/ 115 h 197"/>
                <a:gd name="T20" fmla="*/ 87 w 164"/>
                <a:gd name="T21" fmla="*/ 102 h 197"/>
                <a:gd name="T22" fmla="*/ 147 w 164"/>
                <a:gd name="T23" fmla="*/ 65 h 197"/>
                <a:gd name="T24" fmla="*/ 163 w 164"/>
                <a:gd name="T25" fmla="*/ 49 h 197"/>
                <a:gd name="T26" fmla="*/ 147 w 164"/>
                <a:gd name="T27" fmla="*/ 33 h 197"/>
                <a:gd name="T28" fmla="*/ 131 w 164"/>
                <a:gd name="T29" fmla="*/ 49 h 197"/>
                <a:gd name="T30" fmla="*/ 87 w 164"/>
                <a:gd name="T31" fmla="*/ 33 h 197"/>
                <a:gd name="T32" fmla="*/ 87 w 164"/>
                <a:gd name="T33" fmla="*/ 16 h 197"/>
                <a:gd name="T34" fmla="*/ 99 w 164"/>
                <a:gd name="T35" fmla="*/ 16 h 197"/>
                <a:gd name="T36" fmla="*/ 99 w 164"/>
                <a:gd name="T37" fmla="*/ 0 h 197"/>
                <a:gd name="T38" fmla="*/ 63 w 164"/>
                <a:gd name="T39" fmla="*/ 0 h 197"/>
                <a:gd name="T40" fmla="*/ 63 w 164"/>
                <a:gd name="T41" fmla="*/ 16 h 197"/>
                <a:gd name="T42" fmla="*/ 75 w 164"/>
                <a:gd name="T43" fmla="*/ 16 h 197"/>
                <a:gd name="T44" fmla="*/ 75 w 164"/>
                <a:gd name="T45" fmla="*/ 33 h 197"/>
                <a:gd name="T46" fmla="*/ 0 w 164"/>
                <a:gd name="T47" fmla="*/ 115 h 197"/>
                <a:gd name="T48" fmla="*/ 82 w 164"/>
                <a:gd name="T49" fmla="*/ 197 h 197"/>
                <a:gd name="T50" fmla="*/ 164 w 164"/>
                <a:gd name="T51" fmla="*/ 115 h 197"/>
                <a:gd name="T52" fmla="*/ 147 w 164"/>
                <a:gd name="T53" fmla="*/ 65 h 197"/>
                <a:gd name="T54" fmla="*/ 82 w 164"/>
                <a:gd name="T55" fmla="*/ 182 h 197"/>
                <a:gd name="T56" fmla="*/ 15 w 164"/>
                <a:gd name="T57" fmla="*/ 115 h 197"/>
                <a:gd name="T58" fmla="*/ 82 w 164"/>
                <a:gd name="T59" fmla="*/ 48 h 197"/>
                <a:gd name="T60" fmla="*/ 149 w 164"/>
                <a:gd name="T61" fmla="*/ 115 h 197"/>
                <a:gd name="T62" fmla="*/ 82 w 164"/>
                <a:gd name="T63" fmla="*/ 182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97">
                  <a:moveTo>
                    <a:pt x="87" y="102"/>
                  </a:moveTo>
                  <a:cubicBezTo>
                    <a:pt x="87" y="69"/>
                    <a:pt x="87" y="69"/>
                    <a:pt x="87" y="69"/>
                  </a:cubicBezTo>
                  <a:cubicBezTo>
                    <a:pt x="75" y="69"/>
                    <a:pt x="75" y="69"/>
                    <a:pt x="75" y="69"/>
                  </a:cubicBezTo>
                  <a:cubicBezTo>
                    <a:pt x="75" y="102"/>
                    <a:pt x="75" y="102"/>
                    <a:pt x="75" y="102"/>
                  </a:cubicBezTo>
                  <a:cubicBezTo>
                    <a:pt x="70" y="104"/>
                    <a:pt x="67" y="109"/>
                    <a:pt x="67" y="115"/>
                  </a:cubicBezTo>
                  <a:cubicBezTo>
                    <a:pt x="67" y="120"/>
                    <a:pt x="70" y="125"/>
                    <a:pt x="74" y="127"/>
                  </a:cubicBezTo>
                  <a:cubicBezTo>
                    <a:pt x="74" y="136"/>
                    <a:pt x="74" y="136"/>
                    <a:pt x="74" y="136"/>
                  </a:cubicBezTo>
                  <a:cubicBezTo>
                    <a:pt x="87" y="136"/>
                    <a:pt x="87" y="136"/>
                    <a:pt x="87" y="136"/>
                  </a:cubicBezTo>
                  <a:cubicBezTo>
                    <a:pt x="87" y="127"/>
                    <a:pt x="87" y="127"/>
                    <a:pt x="87" y="127"/>
                  </a:cubicBezTo>
                  <a:cubicBezTo>
                    <a:pt x="92" y="125"/>
                    <a:pt x="97" y="120"/>
                    <a:pt x="97" y="115"/>
                  </a:cubicBezTo>
                  <a:cubicBezTo>
                    <a:pt x="97" y="109"/>
                    <a:pt x="92" y="104"/>
                    <a:pt x="87" y="102"/>
                  </a:cubicBezTo>
                  <a:close/>
                  <a:moveTo>
                    <a:pt x="147" y="65"/>
                  </a:moveTo>
                  <a:cubicBezTo>
                    <a:pt x="163" y="49"/>
                    <a:pt x="163" y="49"/>
                    <a:pt x="163" y="49"/>
                  </a:cubicBezTo>
                  <a:cubicBezTo>
                    <a:pt x="147" y="33"/>
                    <a:pt x="147" y="33"/>
                    <a:pt x="147" y="33"/>
                  </a:cubicBezTo>
                  <a:cubicBezTo>
                    <a:pt x="131" y="49"/>
                    <a:pt x="131" y="49"/>
                    <a:pt x="131" y="49"/>
                  </a:cubicBezTo>
                  <a:cubicBezTo>
                    <a:pt x="119" y="40"/>
                    <a:pt x="103" y="35"/>
                    <a:pt x="87" y="33"/>
                  </a:cubicBezTo>
                  <a:cubicBezTo>
                    <a:pt x="87" y="16"/>
                    <a:pt x="87" y="16"/>
                    <a:pt x="87" y="16"/>
                  </a:cubicBezTo>
                  <a:cubicBezTo>
                    <a:pt x="99" y="16"/>
                    <a:pt x="99" y="16"/>
                    <a:pt x="99" y="16"/>
                  </a:cubicBezTo>
                  <a:cubicBezTo>
                    <a:pt x="99" y="0"/>
                    <a:pt x="99" y="0"/>
                    <a:pt x="99" y="0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63" y="16"/>
                    <a:pt x="63" y="16"/>
                    <a:pt x="63" y="16"/>
                  </a:cubicBezTo>
                  <a:cubicBezTo>
                    <a:pt x="75" y="16"/>
                    <a:pt x="75" y="16"/>
                    <a:pt x="75" y="16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33" y="37"/>
                    <a:pt x="0" y="72"/>
                    <a:pt x="0" y="115"/>
                  </a:cubicBezTo>
                  <a:cubicBezTo>
                    <a:pt x="0" y="160"/>
                    <a:pt x="36" y="197"/>
                    <a:pt x="82" y="197"/>
                  </a:cubicBezTo>
                  <a:cubicBezTo>
                    <a:pt x="127" y="197"/>
                    <a:pt x="164" y="160"/>
                    <a:pt x="164" y="115"/>
                  </a:cubicBezTo>
                  <a:cubicBezTo>
                    <a:pt x="164" y="96"/>
                    <a:pt x="157" y="79"/>
                    <a:pt x="147" y="65"/>
                  </a:cubicBezTo>
                  <a:close/>
                  <a:moveTo>
                    <a:pt x="82" y="182"/>
                  </a:moveTo>
                  <a:cubicBezTo>
                    <a:pt x="45" y="182"/>
                    <a:pt x="15" y="152"/>
                    <a:pt x="15" y="115"/>
                  </a:cubicBezTo>
                  <a:cubicBezTo>
                    <a:pt x="15" y="78"/>
                    <a:pt x="45" y="48"/>
                    <a:pt x="82" y="48"/>
                  </a:cubicBezTo>
                  <a:cubicBezTo>
                    <a:pt x="119" y="48"/>
                    <a:pt x="149" y="78"/>
                    <a:pt x="149" y="115"/>
                  </a:cubicBezTo>
                  <a:cubicBezTo>
                    <a:pt x="149" y="152"/>
                    <a:pt x="119" y="182"/>
                    <a:pt x="82" y="182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9" name="组合 117"/>
          <p:cNvGrpSpPr/>
          <p:nvPr/>
        </p:nvGrpSpPr>
        <p:grpSpPr>
          <a:xfrm>
            <a:off x="190411" y="2423761"/>
            <a:ext cx="676593" cy="676394"/>
            <a:chOff x="5963859" y="3779688"/>
            <a:chExt cx="818677" cy="818436"/>
          </a:xfrm>
        </p:grpSpPr>
        <p:grpSp>
          <p:nvGrpSpPr>
            <p:cNvPr id="10" name="组合 92"/>
            <p:cNvGrpSpPr/>
            <p:nvPr/>
          </p:nvGrpSpPr>
          <p:grpSpPr>
            <a:xfrm>
              <a:off x="5963859" y="3779688"/>
              <a:ext cx="818677" cy="818436"/>
              <a:chOff x="6305550" y="1257300"/>
              <a:chExt cx="1333893" cy="1333500"/>
            </a:xfrm>
          </p:grpSpPr>
          <p:sp>
            <p:nvSpPr>
              <p:cNvPr id="12" name="椭圆 93"/>
              <p:cNvSpPr/>
              <p:nvPr/>
            </p:nvSpPr>
            <p:spPr>
              <a:xfrm>
                <a:off x="6305550" y="1257300"/>
                <a:ext cx="1333500" cy="1333500"/>
              </a:xfrm>
              <a:prstGeom prst="ellipse">
                <a:avLst/>
              </a:prstGeom>
              <a:solidFill>
                <a:srgbClr val="FFE51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3" name="等腰三角形 94"/>
              <p:cNvSpPr/>
              <p:nvPr/>
            </p:nvSpPr>
            <p:spPr>
              <a:xfrm rot="1019784">
                <a:off x="7086993" y="1994394"/>
                <a:ext cx="552450" cy="476250"/>
              </a:xfrm>
              <a:prstGeom prst="triangle">
                <a:avLst/>
              </a:prstGeom>
              <a:solidFill>
                <a:srgbClr val="FFE51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1" name="Freeform 56"/>
            <p:cNvSpPr>
              <a:spLocks noEditPoints="1"/>
            </p:cNvSpPr>
            <p:nvPr/>
          </p:nvSpPr>
          <p:spPr bwMode="auto">
            <a:xfrm>
              <a:off x="6139527" y="3930131"/>
              <a:ext cx="507752" cy="464141"/>
            </a:xfrm>
            <a:custGeom>
              <a:avLst/>
              <a:gdLst>
                <a:gd name="T0" fmla="*/ 189 w 204"/>
                <a:gd name="T1" fmla="*/ 138 h 186"/>
                <a:gd name="T2" fmla="*/ 148 w 204"/>
                <a:gd name="T3" fmla="*/ 177 h 186"/>
                <a:gd name="T4" fmla="*/ 127 w 204"/>
                <a:gd name="T5" fmla="*/ 177 h 186"/>
                <a:gd name="T6" fmla="*/ 107 w 204"/>
                <a:gd name="T7" fmla="*/ 153 h 186"/>
                <a:gd name="T8" fmla="*/ 80 w 204"/>
                <a:gd name="T9" fmla="*/ 146 h 186"/>
                <a:gd name="T10" fmla="*/ 51 w 204"/>
                <a:gd name="T11" fmla="*/ 156 h 186"/>
                <a:gd name="T12" fmla="*/ 0 w 204"/>
                <a:gd name="T13" fmla="*/ 105 h 186"/>
                <a:gd name="T14" fmla="*/ 15 w 204"/>
                <a:gd name="T15" fmla="*/ 69 h 186"/>
                <a:gd name="T16" fmla="*/ 112 w 204"/>
                <a:gd name="T17" fmla="*/ 39 h 186"/>
                <a:gd name="T18" fmla="*/ 189 w 204"/>
                <a:gd name="T19" fmla="*/ 115 h 186"/>
                <a:gd name="T20" fmla="*/ 189 w 204"/>
                <a:gd name="T21" fmla="*/ 138 h 186"/>
                <a:gd name="T22" fmla="*/ 108 w 204"/>
                <a:gd name="T23" fmla="*/ 54 h 186"/>
                <a:gd name="T24" fmla="*/ 35 w 204"/>
                <a:gd name="T25" fmla="*/ 68 h 186"/>
                <a:gd name="T26" fmla="*/ 57 w 204"/>
                <a:gd name="T27" fmla="*/ 80 h 186"/>
                <a:gd name="T28" fmla="*/ 138 w 204"/>
                <a:gd name="T29" fmla="*/ 165 h 186"/>
                <a:gd name="T30" fmla="*/ 181 w 204"/>
                <a:gd name="T31" fmla="*/ 127 h 186"/>
                <a:gd name="T32" fmla="*/ 108 w 204"/>
                <a:gd name="T33" fmla="*/ 54 h 186"/>
                <a:gd name="T34" fmla="*/ 83 w 204"/>
                <a:gd name="T35" fmla="*/ 88 h 186"/>
                <a:gd name="T36" fmla="*/ 109 w 204"/>
                <a:gd name="T37" fmla="*/ 64 h 186"/>
                <a:gd name="T38" fmla="*/ 118 w 204"/>
                <a:gd name="T39" fmla="*/ 75 h 186"/>
                <a:gd name="T40" fmla="*/ 92 w 204"/>
                <a:gd name="T41" fmla="*/ 98 h 186"/>
                <a:gd name="T42" fmla="*/ 83 w 204"/>
                <a:gd name="T43" fmla="*/ 8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04" h="186">
                  <a:moveTo>
                    <a:pt x="189" y="138"/>
                  </a:moveTo>
                  <a:cubicBezTo>
                    <a:pt x="192" y="135"/>
                    <a:pt x="148" y="177"/>
                    <a:pt x="148" y="177"/>
                  </a:cubicBezTo>
                  <a:cubicBezTo>
                    <a:pt x="148" y="177"/>
                    <a:pt x="138" y="186"/>
                    <a:pt x="127" y="177"/>
                  </a:cubicBezTo>
                  <a:cubicBezTo>
                    <a:pt x="119" y="169"/>
                    <a:pt x="107" y="153"/>
                    <a:pt x="107" y="153"/>
                  </a:cubicBezTo>
                  <a:cubicBezTo>
                    <a:pt x="107" y="153"/>
                    <a:pt x="95" y="140"/>
                    <a:pt x="80" y="146"/>
                  </a:cubicBezTo>
                  <a:cubicBezTo>
                    <a:pt x="72" y="152"/>
                    <a:pt x="62" y="156"/>
                    <a:pt x="51" y="156"/>
                  </a:cubicBezTo>
                  <a:cubicBezTo>
                    <a:pt x="23" y="156"/>
                    <a:pt x="0" y="133"/>
                    <a:pt x="0" y="105"/>
                  </a:cubicBezTo>
                  <a:cubicBezTo>
                    <a:pt x="0" y="91"/>
                    <a:pt x="6" y="79"/>
                    <a:pt x="15" y="69"/>
                  </a:cubicBezTo>
                  <a:cubicBezTo>
                    <a:pt x="63" y="0"/>
                    <a:pt x="112" y="39"/>
                    <a:pt x="112" y="39"/>
                  </a:cubicBezTo>
                  <a:cubicBezTo>
                    <a:pt x="189" y="115"/>
                    <a:pt x="189" y="115"/>
                    <a:pt x="189" y="115"/>
                  </a:cubicBezTo>
                  <a:cubicBezTo>
                    <a:pt x="189" y="115"/>
                    <a:pt x="204" y="126"/>
                    <a:pt x="189" y="138"/>
                  </a:cubicBezTo>
                  <a:close/>
                  <a:moveTo>
                    <a:pt x="108" y="54"/>
                  </a:moveTo>
                  <a:cubicBezTo>
                    <a:pt x="71" y="20"/>
                    <a:pt x="35" y="68"/>
                    <a:pt x="35" y="68"/>
                  </a:cubicBezTo>
                  <a:cubicBezTo>
                    <a:pt x="35" y="68"/>
                    <a:pt x="47" y="71"/>
                    <a:pt x="57" y="80"/>
                  </a:cubicBezTo>
                  <a:cubicBezTo>
                    <a:pt x="67" y="90"/>
                    <a:pt x="138" y="165"/>
                    <a:pt x="138" y="165"/>
                  </a:cubicBezTo>
                  <a:cubicBezTo>
                    <a:pt x="181" y="127"/>
                    <a:pt x="181" y="127"/>
                    <a:pt x="181" y="127"/>
                  </a:cubicBezTo>
                  <a:cubicBezTo>
                    <a:pt x="181" y="127"/>
                    <a:pt x="106" y="50"/>
                    <a:pt x="108" y="54"/>
                  </a:cubicBezTo>
                  <a:close/>
                  <a:moveTo>
                    <a:pt x="83" y="88"/>
                  </a:moveTo>
                  <a:cubicBezTo>
                    <a:pt x="109" y="64"/>
                    <a:pt x="109" y="64"/>
                    <a:pt x="109" y="64"/>
                  </a:cubicBezTo>
                  <a:cubicBezTo>
                    <a:pt x="118" y="75"/>
                    <a:pt x="118" y="75"/>
                    <a:pt x="118" y="75"/>
                  </a:cubicBezTo>
                  <a:cubicBezTo>
                    <a:pt x="92" y="98"/>
                    <a:pt x="92" y="98"/>
                    <a:pt x="92" y="98"/>
                  </a:cubicBezTo>
                  <a:lnTo>
                    <a:pt x="83" y="88"/>
                  </a:ln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4" name="Bar Chart Horizontal"/>
          <p:cNvGrpSpPr>
            <a:grpSpLocks/>
          </p:cNvGrpSpPr>
          <p:nvPr/>
        </p:nvGrpSpPr>
        <p:grpSpPr bwMode="auto">
          <a:xfrm>
            <a:off x="229147" y="4428268"/>
            <a:ext cx="349829" cy="286255"/>
            <a:chOff x="508000" y="1397000"/>
            <a:chExt cx="1408005" cy="1152128"/>
          </a:xfrm>
          <a:solidFill>
            <a:srgbClr val="00B050"/>
          </a:solidFill>
        </p:grpSpPr>
        <p:sp>
          <p:nvSpPr>
            <p:cNvPr id="15" name="Bar 6"/>
            <p:cNvSpPr>
              <a:spLocks/>
            </p:cNvSpPr>
            <p:nvPr/>
          </p:nvSpPr>
          <p:spPr bwMode="auto">
            <a:xfrm rot="5400000">
              <a:off x="1057885" y="962565"/>
              <a:ext cx="147993" cy="1247763"/>
            </a:xfrm>
            <a:prstGeom prst="rect">
              <a:avLst/>
            </a:prstGeom>
            <a:grpFill/>
            <a:ln w="6350" cap="flat" cmpd="sng" algn="ctr">
              <a:solidFill>
                <a:srgbClr val="33333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262626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16" name="Bar 5"/>
            <p:cNvSpPr>
              <a:spLocks/>
            </p:cNvSpPr>
            <p:nvPr/>
          </p:nvSpPr>
          <p:spPr bwMode="auto">
            <a:xfrm rot="5400000">
              <a:off x="783120" y="1385324"/>
              <a:ext cx="146491" cy="696729"/>
            </a:xfrm>
            <a:prstGeom prst="rect">
              <a:avLst/>
            </a:prstGeom>
            <a:grpFill/>
            <a:ln w="6350" cap="flat" cmpd="sng" algn="ctr">
              <a:solidFill>
                <a:srgbClr val="33333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262626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17" name="Bar 4"/>
            <p:cNvSpPr>
              <a:spLocks/>
            </p:cNvSpPr>
            <p:nvPr/>
          </p:nvSpPr>
          <p:spPr bwMode="auto">
            <a:xfrm rot="5400000">
              <a:off x="724464" y="1590472"/>
              <a:ext cx="147993" cy="580919"/>
            </a:xfrm>
            <a:prstGeom prst="rect">
              <a:avLst/>
            </a:prstGeom>
            <a:grpFill/>
            <a:ln w="6350" cap="flat" cmpd="sng" algn="ctr">
              <a:solidFill>
                <a:srgbClr val="33333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262626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18" name="Bar 3"/>
            <p:cNvSpPr>
              <a:spLocks/>
            </p:cNvSpPr>
            <p:nvPr/>
          </p:nvSpPr>
          <p:spPr bwMode="auto">
            <a:xfrm rot="5400000">
              <a:off x="796753" y="1740547"/>
              <a:ext cx="147242" cy="724748"/>
            </a:xfrm>
            <a:prstGeom prst="rect">
              <a:avLst/>
            </a:prstGeom>
            <a:grpFill/>
            <a:ln w="6350" cap="flat" cmpd="sng" algn="ctr">
              <a:solidFill>
                <a:srgbClr val="33333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262626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19" name="Bar 2"/>
            <p:cNvSpPr>
              <a:spLocks/>
            </p:cNvSpPr>
            <p:nvPr/>
          </p:nvSpPr>
          <p:spPr bwMode="auto">
            <a:xfrm rot="5400000">
              <a:off x="1072270" y="1612273"/>
              <a:ext cx="147242" cy="1275781"/>
            </a:xfrm>
            <a:prstGeom prst="rect">
              <a:avLst/>
            </a:prstGeom>
            <a:grpFill/>
            <a:ln w="6350" cap="flat" cmpd="sng" algn="ctr">
              <a:solidFill>
                <a:srgbClr val="33333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262626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20" name="Bar 1"/>
            <p:cNvSpPr>
              <a:spLocks/>
            </p:cNvSpPr>
            <p:nvPr/>
          </p:nvSpPr>
          <p:spPr bwMode="auto">
            <a:xfrm rot="5400000">
              <a:off x="724464" y="2107322"/>
              <a:ext cx="147993" cy="580919"/>
            </a:xfrm>
            <a:prstGeom prst="rect">
              <a:avLst/>
            </a:prstGeom>
            <a:grpFill/>
            <a:ln w="6350" cap="flat" cmpd="sng" algn="ctr">
              <a:solidFill>
                <a:srgbClr val="33333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262626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cxnSp>
          <p:nvCxnSpPr>
            <p:cNvPr id="21" name="Y Axis"/>
            <p:cNvCxnSpPr>
              <a:cxnSpLocks/>
            </p:cNvCxnSpPr>
            <p:nvPr/>
          </p:nvCxnSpPr>
          <p:spPr bwMode="auto">
            <a:xfrm>
              <a:off x="508000" y="1397000"/>
              <a:ext cx="0" cy="1152128"/>
            </a:xfrm>
            <a:prstGeom prst="line">
              <a:avLst/>
            </a:prstGeom>
            <a:grpFill/>
            <a:ln w="6350" cap="flat" cmpd="sng" algn="ctr">
              <a:solidFill>
                <a:srgbClr val="333333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X Axis"/>
            <p:cNvCxnSpPr>
              <a:cxnSpLocks/>
            </p:cNvCxnSpPr>
            <p:nvPr/>
          </p:nvCxnSpPr>
          <p:spPr bwMode="auto">
            <a:xfrm>
              <a:off x="508000" y="2549128"/>
              <a:ext cx="1408005" cy="0"/>
            </a:xfrm>
            <a:prstGeom prst="line">
              <a:avLst/>
            </a:prstGeom>
            <a:grpFill/>
            <a:ln w="6350" cap="flat" cmpd="sng" algn="ctr">
              <a:solidFill>
                <a:srgbClr val="333333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Rectangle 25"/>
          <p:cNvSpPr/>
          <p:nvPr/>
        </p:nvSpPr>
        <p:spPr>
          <a:xfrm>
            <a:off x="1011986" y="2405475"/>
            <a:ext cx="6666364" cy="14157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Establishment of new parks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Species of trees to import and the environment necessary to grow them (e.g. Gardens by the Bay)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Optimize planting location of different tree species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879953" y="4252019"/>
            <a:ext cx="6601502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Analyze forest migration patterns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Studies have shown that tree seedlings are</a:t>
            </a:r>
          </a:p>
          <a:p>
            <a:r>
              <a:rPr lang="en-US" dirty="0"/>
              <a:t>      growing at higher altitude relative to their adults </a:t>
            </a:r>
          </a:p>
          <a:p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Scientist attribute this to climate change issues causing tree species to grow at higher elevation to stay within ideal temperature zones</a:t>
            </a: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8080" y="3864944"/>
            <a:ext cx="3809163" cy="1125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94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40"/>
          <p:cNvSpPr/>
          <p:nvPr/>
        </p:nvSpPr>
        <p:spPr>
          <a:xfrm>
            <a:off x="3055386" y="16462"/>
            <a:ext cx="633333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400" b="1" dirty="0">
                <a:solidFill>
                  <a:schemeClr val="bg1"/>
                </a:solidFill>
                <a:effectLst>
                  <a:outerShdw dist="38100" dir="2700000" algn="tl">
                    <a:srgbClr val="000000">
                      <a:alpha val="10000"/>
                    </a:srgbClr>
                  </a:outerShdw>
                </a:effectLst>
              </a:rPr>
              <a:t>Possible Improvements</a:t>
            </a:r>
            <a:endParaRPr lang="zh-CN" altLang="en-US" sz="4400" b="1" dirty="0">
              <a:solidFill>
                <a:schemeClr val="bg1"/>
              </a:solidFill>
              <a:effectLst>
                <a:outerShdw dist="38100" dir="2700000" algn="tl">
                  <a:srgbClr val="000000">
                    <a:alpha val="10000"/>
                  </a:srgbClr>
                </a:outerShdw>
              </a:effectLst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493938" y="1660839"/>
            <a:ext cx="9477632" cy="3831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Inclusion of more variables: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dirty="0"/>
              <a:t>Climate / Weather data: Rainfall, temperature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dirty="0"/>
              <a:t>Wildlife species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Improvement of Model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dirty="0"/>
              <a:t>GBM tuning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dirty="0"/>
              <a:t>Redefining the problem in various ways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dirty="0"/>
              <a:t>E.g. binomial to predict tree type family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en-US" dirty="0"/>
          </a:p>
        </p:txBody>
      </p:sp>
      <p:sp>
        <p:nvSpPr>
          <p:cNvPr id="4" name="椭圆 1"/>
          <p:cNvSpPr/>
          <p:nvPr/>
        </p:nvSpPr>
        <p:spPr>
          <a:xfrm>
            <a:off x="1297460" y="1819705"/>
            <a:ext cx="1032447" cy="9540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" name="椭圆 2"/>
          <p:cNvSpPr/>
          <p:nvPr/>
        </p:nvSpPr>
        <p:spPr>
          <a:xfrm>
            <a:off x="1297460" y="3307493"/>
            <a:ext cx="1032447" cy="95401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" name="Hourglass"/>
          <p:cNvSpPr>
            <a:spLocks noChangeAspect="1" noEditPoints="1"/>
          </p:cNvSpPr>
          <p:nvPr/>
        </p:nvSpPr>
        <p:spPr bwMode="auto">
          <a:xfrm>
            <a:off x="1619744" y="3528724"/>
            <a:ext cx="387878" cy="511548"/>
          </a:xfrm>
          <a:custGeom>
            <a:avLst/>
            <a:gdLst>
              <a:gd name="T0" fmla="*/ 0 w 300"/>
              <a:gd name="T1" fmla="*/ 14 h 395"/>
              <a:gd name="T2" fmla="*/ 14 w 300"/>
              <a:gd name="T3" fmla="*/ 40 h 395"/>
              <a:gd name="T4" fmla="*/ 74 w 300"/>
              <a:gd name="T5" fmla="*/ 168 h 395"/>
              <a:gd name="T6" fmla="*/ 115 w 300"/>
              <a:gd name="T7" fmla="*/ 192 h 395"/>
              <a:gd name="T8" fmla="*/ 107 w 300"/>
              <a:gd name="T9" fmla="*/ 208 h 395"/>
              <a:gd name="T10" fmla="*/ 24 w 300"/>
              <a:gd name="T11" fmla="*/ 354 h 395"/>
              <a:gd name="T12" fmla="*/ 0 w 300"/>
              <a:gd name="T13" fmla="*/ 369 h 395"/>
              <a:gd name="T14" fmla="*/ 14 w 300"/>
              <a:gd name="T15" fmla="*/ 395 h 395"/>
              <a:gd name="T16" fmla="*/ 300 w 300"/>
              <a:gd name="T17" fmla="*/ 380 h 395"/>
              <a:gd name="T18" fmla="*/ 285 w 300"/>
              <a:gd name="T19" fmla="*/ 354 h 395"/>
              <a:gd name="T20" fmla="*/ 225 w 300"/>
              <a:gd name="T21" fmla="*/ 226 h 395"/>
              <a:gd name="T22" fmla="*/ 184 w 300"/>
              <a:gd name="T23" fmla="*/ 203 h 395"/>
              <a:gd name="T24" fmla="*/ 192 w 300"/>
              <a:gd name="T25" fmla="*/ 186 h 395"/>
              <a:gd name="T26" fmla="*/ 276 w 300"/>
              <a:gd name="T27" fmla="*/ 40 h 395"/>
              <a:gd name="T28" fmla="*/ 300 w 300"/>
              <a:gd name="T29" fmla="*/ 26 h 395"/>
              <a:gd name="T30" fmla="*/ 285 w 300"/>
              <a:gd name="T31" fmla="*/ 0 h 395"/>
              <a:gd name="T32" fmla="*/ 41 w 300"/>
              <a:gd name="T33" fmla="*/ 40 h 395"/>
              <a:gd name="T34" fmla="*/ 215 w 300"/>
              <a:gd name="T35" fmla="*/ 154 h 395"/>
              <a:gd name="T36" fmla="*/ 171 w 300"/>
              <a:gd name="T37" fmla="*/ 180 h 395"/>
              <a:gd name="T38" fmla="*/ 171 w 300"/>
              <a:gd name="T39" fmla="*/ 214 h 395"/>
              <a:gd name="T40" fmla="*/ 215 w 300"/>
              <a:gd name="T41" fmla="*/ 241 h 395"/>
              <a:gd name="T42" fmla="*/ 41 w 300"/>
              <a:gd name="T43" fmla="*/ 354 h 395"/>
              <a:gd name="T44" fmla="*/ 115 w 300"/>
              <a:gd name="T45" fmla="*/ 224 h 395"/>
              <a:gd name="T46" fmla="*/ 134 w 300"/>
              <a:gd name="T47" fmla="*/ 197 h 395"/>
              <a:gd name="T48" fmla="*/ 115 w 300"/>
              <a:gd name="T49" fmla="*/ 170 h 395"/>
              <a:gd name="T50" fmla="*/ 41 w 300"/>
              <a:gd name="T51" fmla="*/ 40 h 395"/>
              <a:gd name="T52" fmla="*/ 93 w 300"/>
              <a:gd name="T53" fmla="*/ 136 h 395"/>
              <a:gd name="T54" fmla="*/ 154 w 300"/>
              <a:gd name="T55" fmla="*/ 165 h 395"/>
              <a:gd name="T56" fmla="*/ 202 w 300"/>
              <a:gd name="T57" fmla="*/ 120 h 395"/>
              <a:gd name="T58" fmla="*/ 132 w 300"/>
              <a:gd name="T59" fmla="*/ 137 h 395"/>
              <a:gd name="T60" fmla="*/ 150 w 300"/>
              <a:gd name="T61" fmla="*/ 147 h 395"/>
              <a:gd name="T62" fmla="*/ 145 w 300"/>
              <a:gd name="T63" fmla="*/ 233 h 395"/>
              <a:gd name="T64" fmla="*/ 66 w 300"/>
              <a:gd name="T65" fmla="*/ 331 h 395"/>
              <a:gd name="T66" fmla="*/ 225 w 300"/>
              <a:gd name="T67" fmla="*/ 340 h 395"/>
              <a:gd name="T68" fmla="*/ 207 w 300"/>
              <a:gd name="T69" fmla="*/ 263 h 395"/>
              <a:gd name="T70" fmla="*/ 145 w 300"/>
              <a:gd name="T71" fmla="*/ 233 h 395"/>
              <a:gd name="T72" fmla="*/ 195 w 300"/>
              <a:gd name="T73" fmla="*/ 276 h 395"/>
              <a:gd name="T74" fmla="*/ 84 w 300"/>
              <a:gd name="T75" fmla="*/ 322 h 395"/>
              <a:gd name="T76" fmla="*/ 150 w 300"/>
              <a:gd name="T77" fmla="*/ 250 h 3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300" h="395">
                <a:moveTo>
                  <a:pt x="14" y="0"/>
                </a:moveTo>
                <a:cubicBezTo>
                  <a:pt x="6" y="0"/>
                  <a:pt x="0" y="6"/>
                  <a:pt x="0" y="14"/>
                </a:cubicBezTo>
                <a:lnTo>
                  <a:pt x="0" y="26"/>
                </a:lnTo>
                <a:cubicBezTo>
                  <a:pt x="0" y="34"/>
                  <a:pt x="6" y="40"/>
                  <a:pt x="14" y="40"/>
                </a:cubicBezTo>
                <a:lnTo>
                  <a:pt x="24" y="40"/>
                </a:lnTo>
                <a:cubicBezTo>
                  <a:pt x="27" y="116"/>
                  <a:pt x="50" y="150"/>
                  <a:pt x="74" y="168"/>
                </a:cubicBezTo>
                <a:cubicBezTo>
                  <a:pt x="86" y="177"/>
                  <a:pt x="99" y="182"/>
                  <a:pt x="107" y="186"/>
                </a:cubicBezTo>
                <a:cubicBezTo>
                  <a:pt x="111" y="188"/>
                  <a:pt x="113" y="190"/>
                  <a:pt x="115" y="192"/>
                </a:cubicBezTo>
                <a:cubicBezTo>
                  <a:pt x="117" y="195"/>
                  <a:pt x="117" y="200"/>
                  <a:pt x="115" y="203"/>
                </a:cubicBezTo>
                <a:cubicBezTo>
                  <a:pt x="113" y="204"/>
                  <a:pt x="111" y="206"/>
                  <a:pt x="107" y="208"/>
                </a:cubicBezTo>
                <a:cubicBezTo>
                  <a:pt x="99" y="212"/>
                  <a:pt x="86" y="217"/>
                  <a:pt x="74" y="226"/>
                </a:cubicBezTo>
                <a:cubicBezTo>
                  <a:pt x="50" y="243"/>
                  <a:pt x="27" y="278"/>
                  <a:pt x="24" y="354"/>
                </a:cubicBezTo>
                <a:lnTo>
                  <a:pt x="14" y="354"/>
                </a:lnTo>
                <a:cubicBezTo>
                  <a:pt x="6" y="354"/>
                  <a:pt x="0" y="361"/>
                  <a:pt x="0" y="369"/>
                </a:cubicBezTo>
                <a:lnTo>
                  <a:pt x="0" y="380"/>
                </a:lnTo>
                <a:cubicBezTo>
                  <a:pt x="0" y="388"/>
                  <a:pt x="6" y="395"/>
                  <a:pt x="14" y="395"/>
                </a:cubicBezTo>
                <a:lnTo>
                  <a:pt x="285" y="395"/>
                </a:lnTo>
                <a:cubicBezTo>
                  <a:pt x="293" y="395"/>
                  <a:pt x="300" y="388"/>
                  <a:pt x="300" y="380"/>
                </a:cubicBezTo>
                <a:lnTo>
                  <a:pt x="300" y="369"/>
                </a:lnTo>
                <a:cubicBezTo>
                  <a:pt x="300" y="361"/>
                  <a:pt x="293" y="354"/>
                  <a:pt x="285" y="354"/>
                </a:cubicBezTo>
                <a:lnTo>
                  <a:pt x="276" y="354"/>
                </a:lnTo>
                <a:cubicBezTo>
                  <a:pt x="273" y="278"/>
                  <a:pt x="250" y="244"/>
                  <a:pt x="225" y="226"/>
                </a:cubicBezTo>
                <a:cubicBezTo>
                  <a:pt x="213" y="217"/>
                  <a:pt x="200" y="212"/>
                  <a:pt x="192" y="208"/>
                </a:cubicBezTo>
                <a:cubicBezTo>
                  <a:pt x="188" y="206"/>
                  <a:pt x="185" y="204"/>
                  <a:pt x="184" y="203"/>
                </a:cubicBezTo>
                <a:cubicBezTo>
                  <a:pt x="181" y="199"/>
                  <a:pt x="181" y="195"/>
                  <a:pt x="184" y="192"/>
                </a:cubicBezTo>
                <a:cubicBezTo>
                  <a:pt x="185" y="190"/>
                  <a:pt x="188" y="188"/>
                  <a:pt x="192" y="186"/>
                </a:cubicBezTo>
                <a:cubicBezTo>
                  <a:pt x="200" y="182"/>
                  <a:pt x="213" y="178"/>
                  <a:pt x="225" y="168"/>
                </a:cubicBezTo>
                <a:cubicBezTo>
                  <a:pt x="250" y="151"/>
                  <a:pt x="273" y="117"/>
                  <a:pt x="276" y="40"/>
                </a:cubicBezTo>
                <a:lnTo>
                  <a:pt x="285" y="40"/>
                </a:lnTo>
                <a:cubicBezTo>
                  <a:pt x="293" y="40"/>
                  <a:pt x="300" y="34"/>
                  <a:pt x="300" y="26"/>
                </a:cubicBezTo>
                <a:lnTo>
                  <a:pt x="300" y="14"/>
                </a:lnTo>
                <a:cubicBezTo>
                  <a:pt x="300" y="6"/>
                  <a:pt x="293" y="0"/>
                  <a:pt x="285" y="0"/>
                </a:cubicBezTo>
                <a:lnTo>
                  <a:pt x="14" y="0"/>
                </a:lnTo>
                <a:close/>
                <a:moveTo>
                  <a:pt x="41" y="40"/>
                </a:moveTo>
                <a:lnTo>
                  <a:pt x="258" y="40"/>
                </a:lnTo>
                <a:cubicBezTo>
                  <a:pt x="255" y="113"/>
                  <a:pt x="235" y="140"/>
                  <a:pt x="215" y="154"/>
                </a:cubicBezTo>
                <a:cubicBezTo>
                  <a:pt x="205" y="162"/>
                  <a:pt x="194" y="166"/>
                  <a:pt x="184" y="171"/>
                </a:cubicBezTo>
                <a:cubicBezTo>
                  <a:pt x="179" y="173"/>
                  <a:pt x="174" y="176"/>
                  <a:pt x="171" y="180"/>
                </a:cubicBezTo>
                <a:cubicBezTo>
                  <a:pt x="167" y="184"/>
                  <a:pt x="164" y="191"/>
                  <a:pt x="164" y="197"/>
                </a:cubicBezTo>
                <a:cubicBezTo>
                  <a:pt x="164" y="204"/>
                  <a:pt x="167" y="210"/>
                  <a:pt x="171" y="214"/>
                </a:cubicBezTo>
                <a:cubicBezTo>
                  <a:pt x="174" y="219"/>
                  <a:pt x="179" y="221"/>
                  <a:pt x="184" y="224"/>
                </a:cubicBezTo>
                <a:cubicBezTo>
                  <a:pt x="194" y="229"/>
                  <a:pt x="204" y="233"/>
                  <a:pt x="215" y="241"/>
                </a:cubicBezTo>
                <a:cubicBezTo>
                  <a:pt x="235" y="255"/>
                  <a:pt x="255" y="282"/>
                  <a:pt x="258" y="354"/>
                </a:cubicBezTo>
                <a:lnTo>
                  <a:pt x="41" y="354"/>
                </a:lnTo>
                <a:cubicBezTo>
                  <a:pt x="44" y="282"/>
                  <a:pt x="64" y="254"/>
                  <a:pt x="84" y="240"/>
                </a:cubicBezTo>
                <a:cubicBezTo>
                  <a:pt x="94" y="233"/>
                  <a:pt x="105" y="229"/>
                  <a:pt x="115" y="224"/>
                </a:cubicBezTo>
                <a:cubicBezTo>
                  <a:pt x="120" y="221"/>
                  <a:pt x="124" y="219"/>
                  <a:pt x="128" y="214"/>
                </a:cubicBezTo>
                <a:cubicBezTo>
                  <a:pt x="132" y="210"/>
                  <a:pt x="134" y="204"/>
                  <a:pt x="134" y="197"/>
                </a:cubicBezTo>
                <a:cubicBezTo>
                  <a:pt x="134" y="191"/>
                  <a:pt x="132" y="185"/>
                  <a:pt x="128" y="180"/>
                </a:cubicBezTo>
                <a:cubicBezTo>
                  <a:pt x="124" y="176"/>
                  <a:pt x="120" y="173"/>
                  <a:pt x="115" y="170"/>
                </a:cubicBezTo>
                <a:cubicBezTo>
                  <a:pt x="105" y="165"/>
                  <a:pt x="95" y="161"/>
                  <a:pt x="84" y="154"/>
                </a:cubicBezTo>
                <a:cubicBezTo>
                  <a:pt x="64" y="139"/>
                  <a:pt x="44" y="112"/>
                  <a:pt x="41" y="40"/>
                </a:cubicBezTo>
                <a:close/>
                <a:moveTo>
                  <a:pt x="97" y="120"/>
                </a:moveTo>
                <a:cubicBezTo>
                  <a:pt x="88" y="120"/>
                  <a:pt x="85" y="132"/>
                  <a:pt x="93" y="136"/>
                </a:cubicBezTo>
                <a:lnTo>
                  <a:pt x="146" y="165"/>
                </a:lnTo>
                <a:cubicBezTo>
                  <a:pt x="148" y="166"/>
                  <a:pt x="151" y="166"/>
                  <a:pt x="154" y="165"/>
                </a:cubicBezTo>
                <a:lnTo>
                  <a:pt x="207" y="136"/>
                </a:lnTo>
                <a:cubicBezTo>
                  <a:pt x="215" y="132"/>
                  <a:pt x="211" y="120"/>
                  <a:pt x="202" y="120"/>
                </a:cubicBezTo>
                <a:lnTo>
                  <a:pt x="97" y="120"/>
                </a:lnTo>
                <a:close/>
                <a:moveTo>
                  <a:pt x="132" y="137"/>
                </a:moveTo>
                <a:lnTo>
                  <a:pt x="168" y="137"/>
                </a:lnTo>
                <a:lnTo>
                  <a:pt x="150" y="147"/>
                </a:lnTo>
                <a:lnTo>
                  <a:pt x="132" y="137"/>
                </a:lnTo>
                <a:close/>
                <a:moveTo>
                  <a:pt x="145" y="233"/>
                </a:moveTo>
                <a:cubicBezTo>
                  <a:pt x="130" y="242"/>
                  <a:pt x="111" y="249"/>
                  <a:pt x="94" y="262"/>
                </a:cubicBezTo>
                <a:cubicBezTo>
                  <a:pt x="78" y="275"/>
                  <a:pt x="66" y="296"/>
                  <a:pt x="66" y="331"/>
                </a:cubicBezTo>
                <a:cubicBezTo>
                  <a:pt x="66" y="336"/>
                  <a:pt x="70" y="340"/>
                  <a:pt x="75" y="340"/>
                </a:cubicBezTo>
                <a:lnTo>
                  <a:pt x="225" y="340"/>
                </a:lnTo>
                <a:cubicBezTo>
                  <a:pt x="229" y="340"/>
                  <a:pt x="234" y="336"/>
                  <a:pt x="234" y="331"/>
                </a:cubicBezTo>
                <a:cubicBezTo>
                  <a:pt x="234" y="299"/>
                  <a:pt x="223" y="277"/>
                  <a:pt x="207" y="263"/>
                </a:cubicBezTo>
                <a:cubicBezTo>
                  <a:pt x="191" y="249"/>
                  <a:pt x="171" y="242"/>
                  <a:pt x="154" y="232"/>
                </a:cubicBezTo>
                <a:cubicBezTo>
                  <a:pt x="151" y="231"/>
                  <a:pt x="148" y="231"/>
                  <a:pt x="145" y="233"/>
                </a:cubicBezTo>
                <a:close/>
                <a:moveTo>
                  <a:pt x="150" y="250"/>
                </a:moveTo>
                <a:cubicBezTo>
                  <a:pt x="167" y="260"/>
                  <a:pt x="183" y="266"/>
                  <a:pt x="195" y="276"/>
                </a:cubicBezTo>
                <a:cubicBezTo>
                  <a:pt x="206" y="286"/>
                  <a:pt x="214" y="298"/>
                  <a:pt x="216" y="322"/>
                </a:cubicBezTo>
                <a:lnTo>
                  <a:pt x="84" y="322"/>
                </a:lnTo>
                <a:cubicBezTo>
                  <a:pt x="85" y="298"/>
                  <a:pt x="94" y="285"/>
                  <a:pt x="105" y="276"/>
                </a:cubicBezTo>
                <a:cubicBezTo>
                  <a:pt x="117" y="266"/>
                  <a:pt x="134" y="260"/>
                  <a:pt x="150" y="250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>
              <a:solidFill>
                <a:srgbClr val="262626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7" name="Compass"/>
          <p:cNvSpPr>
            <a:spLocks noChangeAspect="1" noEditPoints="1"/>
          </p:cNvSpPr>
          <p:nvPr/>
        </p:nvSpPr>
        <p:spPr bwMode="auto">
          <a:xfrm>
            <a:off x="1591637" y="2040935"/>
            <a:ext cx="444092" cy="511549"/>
          </a:xfrm>
          <a:custGeom>
            <a:avLst/>
            <a:gdLst>
              <a:gd name="T0" fmla="*/ 172 w 344"/>
              <a:gd name="T1" fmla="*/ 0 h 395"/>
              <a:gd name="T2" fmla="*/ 134 w 344"/>
              <a:gd name="T3" fmla="*/ 37 h 395"/>
              <a:gd name="T4" fmla="*/ 139 w 344"/>
              <a:gd name="T5" fmla="*/ 54 h 395"/>
              <a:gd name="T6" fmla="*/ 0 w 344"/>
              <a:gd name="T7" fmla="*/ 223 h 395"/>
              <a:gd name="T8" fmla="*/ 172 w 344"/>
              <a:gd name="T9" fmla="*/ 395 h 395"/>
              <a:gd name="T10" fmla="*/ 344 w 344"/>
              <a:gd name="T11" fmla="*/ 223 h 395"/>
              <a:gd name="T12" fmla="*/ 205 w 344"/>
              <a:gd name="T13" fmla="*/ 54 h 395"/>
              <a:gd name="T14" fmla="*/ 209 w 344"/>
              <a:gd name="T15" fmla="*/ 37 h 395"/>
              <a:gd name="T16" fmla="*/ 172 w 344"/>
              <a:gd name="T17" fmla="*/ 0 h 395"/>
              <a:gd name="T18" fmla="*/ 172 w 344"/>
              <a:gd name="T19" fmla="*/ 17 h 395"/>
              <a:gd name="T20" fmla="*/ 191 w 344"/>
              <a:gd name="T21" fmla="*/ 37 h 395"/>
              <a:gd name="T22" fmla="*/ 185 w 344"/>
              <a:gd name="T23" fmla="*/ 52 h 395"/>
              <a:gd name="T24" fmla="*/ 172 w 344"/>
              <a:gd name="T25" fmla="*/ 51 h 395"/>
              <a:gd name="T26" fmla="*/ 158 w 344"/>
              <a:gd name="T27" fmla="*/ 52 h 395"/>
              <a:gd name="T28" fmla="*/ 152 w 344"/>
              <a:gd name="T29" fmla="*/ 37 h 395"/>
              <a:gd name="T30" fmla="*/ 172 w 344"/>
              <a:gd name="T31" fmla="*/ 17 h 395"/>
              <a:gd name="T32" fmla="*/ 172 w 344"/>
              <a:gd name="T33" fmla="*/ 79 h 395"/>
              <a:gd name="T34" fmla="*/ 315 w 344"/>
              <a:gd name="T35" fmla="*/ 223 h 395"/>
              <a:gd name="T36" fmla="*/ 172 w 344"/>
              <a:gd name="T37" fmla="*/ 366 h 395"/>
              <a:gd name="T38" fmla="*/ 28 w 344"/>
              <a:gd name="T39" fmla="*/ 223 h 395"/>
              <a:gd name="T40" fmla="*/ 172 w 344"/>
              <a:gd name="T41" fmla="*/ 79 h 395"/>
              <a:gd name="T42" fmla="*/ 220 w 344"/>
              <a:gd name="T43" fmla="*/ 94 h 395"/>
              <a:gd name="T44" fmla="*/ 164 w 344"/>
              <a:gd name="T45" fmla="*/ 173 h 395"/>
              <a:gd name="T46" fmla="*/ 131 w 344"/>
              <a:gd name="T47" fmla="*/ 133 h 395"/>
              <a:gd name="T48" fmla="*/ 140 w 344"/>
              <a:gd name="T49" fmla="*/ 184 h 395"/>
              <a:gd name="T50" fmla="*/ 44 w 344"/>
              <a:gd name="T51" fmla="*/ 174 h 395"/>
              <a:gd name="T52" fmla="*/ 122 w 344"/>
              <a:gd name="T53" fmla="*/ 230 h 395"/>
              <a:gd name="T54" fmla="*/ 83 w 344"/>
              <a:gd name="T55" fmla="*/ 262 h 395"/>
              <a:gd name="T56" fmla="*/ 133 w 344"/>
              <a:gd name="T57" fmla="*/ 254 h 395"/>
              <a:gd name="T58" fmla="*/ 123 w 344"/>
              <a:gd name="T59" fmla="*/ 349 h 395"/>
              <a:gd name="T60" fmla="*/ 179 w 344"/>
              <a:gd name="T61" fmla="*/ 272 h 395"/>
              <a:gd name="T62" fmla="*/ 212 w 344"/>
              <a:gd name="T63" fmla="*/ 311 h 395"/>
              <a:gd name="T64" fmla="*/ 204 w 344"/>
              <a:gd name="T65" fmla="*/ 261 h 395"/>
              <a:gd name="T66" fmla="*/ 299 w 344"/>
              <a:gd name="T67" fmla="*/ 270 h 395"/>
              <a:gd name="T68" fmla="*/ 221 w 344"/>
              <a:gd name="T69" fmla="*/ 214 h 395"/>
              <a:gd name="T70" fmla="*/ 261 w 344"/>
              <a:gd name="T71" fmla="*/ 182 h 395"/>
              <a:gd name="T72" fmla="*/ 210 w 344"/>
              <a:gd name="T73" fmla="*/ 190 h 395"/>
              <a:gd name="T74" fmla="*/ 220 w 344"/>
              <a:gd name="T75" fmla="*/ 94 h 395"/>
              <a:gd name="T76" fmla="*/ 185 w 344"/>
              <a:gd name="T77" fmla="*/ 188 h 395"/>
              <a:gd name="T78" fmla="*/ 206 w 344"/>
              <a:gd name="T79" fmla="*/ 235 h 395"/>
              <a:gd name="T80" fmla="*/ 159 w 344"/>
              <a:gd name="T81" fmla="*/ 256 h 395"/>
              <a:gd name="T82" fmla="*/ 137 w 344"/>
              <a:gd name="T83" fmla="*/ 209 h 395"/>
              <a:gd name="T84" fmla="*/ 185 w 344"/>
              <a:gd name="T85" fmla="*/ 188 h 3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344" h="395">
                <a:moveTo>
                  <a:pt x="172" y="0"/>
                </a:moveTo>
                <a:cubicBezTo>
                  <a:pt x="151" y="0"/>
                  <a:pt x="134" y="16"/>
                  <a:pt x="134" y="37"/>
                </a:cubicBezTo>
                <a:cubicBezTo>
                  <a:pt x="134" y="43"/>
                  <a:pt x="136" y="49"/>
                  <a:pt x="139" y="54"/>
                </a:cubicBezTo>
                <a:cubicBezTo>
                  <a:pt x="60" y="70"/>
                  <a:pt x="0" y="140"/>
                  <a:pt x="0" y="223"/>
                </a:cubicBezTo>
                <a:cubicBezTo>
                  <a:pt x="0" y="318"/>
                  <a:pt x="77" y="395"/>
                  <a:pt x="172" y="395"/>
                </a:cubicBezTo>
                <a:cubicBezTo>
                  <a:pt x="266" y="395"/>
                  <a:pt x="344" y="318"/>
                  <a:pt x="344" y="223"/>
                </a:cubicBezTo>
                <a:cubicBezTo>
                  <a:pt x="344" y="140"/>
                  <a:pt x="284" y="70"/>
                  <a:pt x="205" y="54"/>
                </a:cubicBezTo>
                <a:cubicBezTo>
                  <a:pt x="208" y="49"/>
                  <a:pt x="209" y="43"/>
                  <a:pt x="209" y="37"/>
                </a:cubicBezTo>
                <a:cubicBezTo>
                  <a:pt x="209" y="16"/>
                  <a:pt x="192" y="0"/>
                  <a:pt x="172" y="0"/>
                </a:cubicBezTo>
                <a:close/>
                <a:moveTo>
                  <a:pt x="172" y="17"/>
                </a:moveTo>
                <a:cubicBezTo>
                  <a:pt x="183" y="17"/>
                  <a:pt x="191" y="26"/>
                  <a:pt x="191" y="37"/>
                </a:cubicBezTo>
                <a:cubicBezTo>
                  <a:pt x="191" y="43"/>
                  <a:pt x="189" y="48"/>
                  <a:pt x="185" y="52"/>
                </a:cubicBezTo>
                <a:cubicBezTo>
                  <a:pt x="181" y="51"/>
                  <a:pt x="176" y="51"/>
                  <a:pt x="172" y="51"/>
                </a:cubicBezTo>
                <a:cubicBezTo>
                  <a:pt x="167" y="51"/>
                  <a:pt x="163" y="51"/>
                  <a:pt x="158" y="52"/>
                </a:cubicBezTo>
                <a:cubicBezTo>
                  <a:pt x="154" y="48"/>
                  <a:pt x="152" y="43"/>
                  <a:pt x="152" y="37"/>
                </a:cubicBezTo>
                <a:cubicBezTo>
                  <a:pt x="152" y="26"/>
                  <a:pt x="161" y="17"/>
                  <a:pt x="172" y="17"/>
                </a:cubicBezTo>
                <a:close/>
                <a:moveTo>
                  <a:pt x="172" y="79"/>
                </a:moveTo>
                <a:cubicBezTo>
                  <a:pt x="251" y="79"/>
                  <a:pt x="315" y="143"/>
                  <a:pt x="315" y="223"/>
                </a:cubicBezTo>
                <a:cubicBezTo>
                  <a:pt x="315" y="302"/>
                  <a:pt x="251" y="366"/>
                  <a:pt x="172" y="366"/>
                </a:cubicBezTo>
                <a:cubicBezTo>
                  <a:pt x="92" y="366"/>
                  <a:pt x="28" y="302"/>
                  <a:pt x="28" y="223"/>
                </a:cubicBezTo>
                <a:cubicBezTo>
                  <a:pt x="28" y="143"/>
                  <a:pt x="92" y="79"/>
                  <a:pt x="172" y="79"/>
                </a:cubicBezTo>
                <a:close/>
                <a:moveTo>
                  <a:pt x="220" y="94"/>
                </a:moveTo>
                <a:lnTo>
                  <a:pt x="164" y="173"/>
                </a:lnTo>
                <a:cubicBezTo>
                  <a:pt x="153" y="159"/>
                  <a:pt x="142" y="146"/>
                  <a:pt x="131" y="133"/>
                </a:cubicBezTo>
                <a:cubicBezTo>
                  <a:pt x="134" y="150"/>
                  <a:pt x="137" y="167"/>
                  <a:pt x="140" y="184"/>
                </a:cubicBezTo>
                <a:cubicBezTo>
                  <a:pt x="108" y="180"/>
                  <a:pt x="76" y="177"/>
                  <a:pt x="44" y="174"/>
                </a:cubicBezTo>
                <a:cubicBezTo>
                  <a:pt x="70" y="193"/>
                  <a:pt x="96" y="211"/>
                  <a:pt x="122" y="230"/>
                </a:cubicBezTo>
                <a:cubicBezTo>
                  <a:pt x="109" y="241"/>
                  <a:pt x="96" y="252"/>
                  <a:pt x="83" y="262"/>
                </a:cubicBezTo>
                <a:cubicBezTo>
                  <a:pt x="99" y="260"/>
                  <a:pt x="116" y="257"/>
                  <a:pt x="133" y="254"/>
                </a:cubicBezTo>
                <a:cubicBezTo>
                  <a:pt x="130" y="286"/>
                  <a:pt x="127" y="318"/>
                  <a:pt x="123" y="349"/>
                </a:cubicBezTo>
                <a:cubicBezTo>
                  <a:pt x="142" y="323"/>
                  <a:pt x="161" y="298"/>
                  <a:pt x="179" y="272"/>
                </a:cubicBezTo>
                <a:cubicBezTo>
                  <a:pt x="190" y="285"/>
                  <a:pt x="201" y="298"/>
                  <a:pt x="212" y="311"/>
                </a:cubicBezTo>
                <a:cubicBezTo>
                  <a:pt x="209" y="294"/>
                  <a:pt x="206" y="277"/>
                  <a:pt x="204" y="261"/>
                </a:cubicBezTo>
                <a:cubicBezTo>
                  <a:pt x="235" y="264"/>
                  <a:pt x="267" y="267"/>
                  <a:pt x="299" y="270"/>
                </a:cubicBezTo>
                <a:cubicBezTo>
                  <a:pt x="273" y="251"/>
                  <a:pt x="247" y="233"/>
                  <a:pt x="221" y="214"/>
                </a:cubicBezTo>
                <a:cubicBezTo>
                  <a:pt x="234" y="203"/>
                  <a:pt x="248" y="193"/>
                  <a:pt x="261" y="182"/>
                </a:cubicBezTo>
                <a:cubicBezTo>
                  <a:pt x="244" y="185"/>
                  <a:pt x="227" y="187"/>
                  <a:pt x="210" y="190"/>
                </a:cubicBezTo>
                <a:cubicBezTo>
                  <a:pt x="213" y="158"/>
                  <a:pt x="216" y="126"/>
                  <a:pt x="220" y="94"/>
                </a:cubicBezTo>
                <a:close/>
                <a:moveTo>
                  <a:pt x="185" y="188"/>
                </a:moveTo>
                <a:cubicBezTo>
                  <a:pt x="204" y="193"/>
                  <a:pt x="213" y="216"/>
                  <a:pt x="206" y="235"/>
                </a:cubicBezTo>
                <a:cubicBezTo>
                  <a:pt x="199" y="254"/>
                  <a:pt x="178" y="264"/>
                  <a:pt x="159" y="256"/>
                </a:cubicBezTo>
                <a:cubicBezTo>
                  <a:pt x="140" y="249"/>
                  <a:pt x="129" y="227"/>
                  <a:pt x="137" y="209"/>
                </a:cubicBezTo>
                <a:cubicBezTo>
                  <a:pt x="147" y="189"/>
                  <a:pt x="162" y="181"/>
                  <a:pt x="185" y="188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>
              <a:solidFill>
                <a:srgbClr val="262626"/>
              </a:solidFill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9399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1621558" y="2444126"/>
            <a:ext cx="1357946" cy="1862048"/>
            <a:chOff x="2887531" y="1548867"/>
            <a:chExt cx="1663750" cy="2281374"/>
          </a:xfrm>
        </p:grpSpPr>
        <p:sp>
          <p:nvSpPr>
            <p:cNvPr id="14" name="矩形 13"/>
            <p:cNvSpPr/>
            <p:nvPr/>
          </p:nvSpPr>
          <p:spPr>
            <a:xfrm>
              <a:off x="2887531" y="1567592"/>
              <a:ext cx="1663750" cy="2243924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3049488" y="1548867"/>
              <a:ext cx="1355548" cy="22813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500" b="1">
                  <a:solidFill>
                    <a:schemeClr val="bg1"/>
                  </a:solidFill>
                  <a:effectLst>
                    <a:outerShdw dist="38100" dir="2700000" algn="tl">
                      <a:srgbClr val="000000">
                        <a:alpha val="10000"/>
                      </a:srgbClr>
                    </a:outerShdw>
                  </a:effectLst>
                  <a:latin typeface="+mn-ea"/>
                </a:rPr>
                <a:t>T</a:t>
              </a:r>
              <a:endParaRPr lang="zh-CN" altLang="en-US" sz="11500" b="1">
                <a:solidFill>
                  <a:schemeClr val="bg1"/>
                </a:solidFill>
                <a:effectLst>
                  <a:outerShdw dist="38100" dir="2700000" algn="tl">
                    <a:srgbClr val="000000">
                      <a:alpha val="10000"/>
                    </a:srgbClr>
                  </a:outerShdw>
                </a:effectLst>
                <a:latin typeface="+mn-ea"/>
              </a:endParaRPr>
            </a:p>
          </p:txBody>
        </p:sp>
      </p:grpSp>
      <p:sp>
        <p:nvSpPr>
          <p:cNvPr id="11" name="直角三角形 10"/>
          <p:cNvSpPr/>
          <p:nvPr/>
        </p:nvSpPr>
        <p:spPr>
          <a:xfrm rot="16200000">
            <a:off x="767278" y="3580166"/>
            <a:ext cx="865847" cy="555601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grpSp>
        <p:nvGrpSpPr>
          <p:cNvPr id="20" name="组合 19"/>
          <p:cNvGrpSpPr/>
          <p:nvPr/>
        </p:nvGrpSpPr>
        <p:grpSpPr>
          <a:xfrm>
            <a:off x="3111693" y="2444126"/>
            <a:ext cx="1396535" cy="1862048"/>
            <a:chOff x="2968510" y="1548867"/>
            <a:chExt cx="1711030" cy="2281374"/>
          </a:xfrm>
        </p:grpSpPr>
        <p:sp>
          <p:nvSpPr>
            <p:cNvPr id="21" name="矩形 20"/>
            <p:cNvSpPr/>
            <p:nvPr/>
          </p:nvSpPr>
          <p:spPr>
            <a:xfrm>
              <a:off x="2992149" y="1567592"/>
              <a:ext cx="1663751" cy="2243923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2968510" y="1548867"/>
              <a:ext cx="1711030" cy="22813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500" b="1">
                  <a:solidFill>
                    <a:schemeClr val="bg1"/>
                  </a:solidFill>
                  <a:effectLst>
                    <a:outerShdw dist="38100" dir="2700000" algn="tl">
                      <a:srgbClr val="000000">
                        <a:alpha val="10000"/>
                      </a:srgbClr>
                    </a:outerShdw>
                  </a:effectLst>
                  <a:latin typeface="+mn-ea"/>
                </a:rPr>
                <a:t>H</a:t>
              </a:r>
              <a:endParaRPr lang="zh-CN" altLang="en-US" sz="11500" b="1">
                <a:solidFill>
                  <a:schemeClr val="bg1"/>
                </a:solidFill>
                <a:effectLst>
                  <a:outerShdw dist="38100" dir="2700000" algn="tl">
                    <a:srgbClr val="000000">
                      <a:alpha val="10000"/>
                    </a:srgbClr>
                  </a:outerShdw>
                </a:effectLst>
                <a:latin typeface="+mn-ea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4640417" y="2444126"/>
            <a:ext cx="1357946" cy="1862048"/>
            <a:chOff x="2980330" y="1548867"/>
            <a:chExt cx="1663751" cy="2281374"/>
          </a:xfrm>
        </p:grpSpPr>
        <p:sp>
          <p:nvSpPr>
            <p:cNvPr id="24" name="矩形 23"/>
            <p:cNvSpPr/>
            <p:nvPr/>
          </p:nvSpPr>
          <p:spPr>
            <a:xfrm>
              <a:off x="2980330" y="1567592"/>
              <a:ext cx="1663751" cy="2243923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3019537" y="1548867"/>
              <a:ext cx="1585336" cy="22813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500" b="1">
                  <a:solidFill>
                    <a:schemeClr val="bg1"/>
                  </a:solidFill>
                  <a:effectLst>
                    <a:outerShdw dist="38100" dir="2700000" algn="tl">
                      <a:srgbClr val="000000">
                        <a:alpha val="10000"/>
                      </a:srgbClr>
                    </a:outerShdw>
                  </a:effectLst>
                  <a:latin typeface="+mn-ea"/>
                </a:rPr>
                <a:t>A</a:t>
              </a:r>
              <a:endParaRPr lang="zh-CN" altLang="en-US" sz="11500" b="1">
                <a:solidFill>
                  <a:schemeClr val="bg1"/>
                </a:solidFill>
                <a:effectLst>
                  <a:outerShdw dist="38100" dir="2700000" algn="tl">
                    <a:srgbClr val="000000">
                      <a:alpha val="10000"/>
                    </a:srgbClr>
                  </a:outerShdw>
                </a:effectLst>
                <a:latin typeface="+mn-ea"/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6130552" y="2444126"/>
            <a:ext cx="1435008" cy="1862048"/>
            <a:chOff x="2999932" y="1548867"/>
            <a:chExt cx="1758167" cy="2281374"/>
          </a:xfrm>
        </p:grpSpPr>
        <p:sp>
          <p:nvSpPr>
            <p:cNvPr id="27" name="矩形 26"/>
            <p:cNvSpPr/>
            <p:nvPr/>
          </p:nvSpPr>
          <p:spPr>
            <a:xfrm>
              <a:off x="3047141" y="1567592"/>
              <a:ext cx="1663751" cy="2243923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2999932" y="1548867"/>
              <a:ext cx="1758167" cy="22813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500" b="1">
                  <a:solidFill>
                    <a:schemeClr val="bg1"/>
                  </a:solidFill>
                  <a:effectLst>
                    <a:outerShdw dist="38100" dir="2700000" algn="tl">
                      <a:srgbClr val="000000">
                        <a:alpha val="10000"/>
                      </a:srgbClr>
                    </a:outerShdw>
                  </a:effectLst>
                  <a:latin typeface="+mn-ea"/>
                </a:rPr>
                <a:t>N</a:t>
              </a:r>
              <a:endParaRPr lang="zh-CN" altLang="en-US" sz="11500" b="1">
                <a:solidFill>
                  <a:schemeClr val="bg1"/>
                </a:solidFill>
                <a:effectLst>
                  <a:outerShdw dist="38100" dir="2700000" algn="tl">
                    <a:srgbClr val="000000">
                      <a:alpha val="10000"/>
                    </a:srgbClr>
                  </a:outerShdw>
                </a:effectLst>
                <a:latin typeface="+mn-ea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7697749" y="2444126"/>
            <a:ext cx="1357946" cy="1862048"/>
            <a:chOff x="3023538" y="1548867"/>
            <a:chExt cx="1663751" cy="2281374"/>
          </a:xfrm>
        </p:grpSpPr>
        <p:sp>
          <p:nvSpPr>
            <p:cNvPr id="30" name="矩形 29"/>
            <p:cNvSpPr/>
            <p:nvPr/>
          </p:nvSpPr>
          <p:spPr>
            <a:xfrm>
              <a:off x="3023538" y="1567592"/>
              <a:ext cx="1663751" cy="2243923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3116754" y="1548867"/>
              <a:ext cx="1477316" cy="22813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500" b="1">
                  <a:solidFill>
                    <a:schemeClr val="bg1"/>
                  </a:solidFill>
                  <a:effectLst>
                    <a:outerShdw dist="38100" dir="2700000" algn="tl">
                      <a:srgbClr val="000000">
                        <a:alpha val="10000"/>
                      </a:srgbClr>
                    </a:outerShdw>
                  </a:effectLst>
                  <a:latin typeface="+mn-ea"/>
                </a:rPr>
                <a:t>K</a:t>
              </a:r>
              <a:endParaRPr lang="zh-CN" altLang="en-US" sz="11500" b="1">
                <a:solidFill>
                  <a:schemeClr val="bg1"/>
                </a:solidFill>
                <a:effectLst>
                  <a:outerShdw dist="38100" dir="2700000" algn="tl">
                    <a:srgbClr val="000000">
                      <a:alpha val="10000"/>
                    </a:srgbClr>
                  </a:outerShdw>
                </a:effectLst>
                <a:latin typeface="+mn-ea"/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9187881" y="2444126"/>
            <a:ext cx="1357946" cy="1862048"/>
            <a:chOff x="3023538" y="1548867"/>
            <a:chExt cx="1663751" cy="2281374"/>
          </a:xfrm>
        </p:grpSpPr>
        <p:sp>
          <p:nvSpPr>
            <p:cNvPr id="33" name="矩形 32"/>
            <p:cNvSpPr/>
            <p:nvPr/>
          </p:nvSpPr>
          <p:spPr>
            <a:xfrm>
              <a:off x="3023538" y="1567592"/>
              <a:ext cx="1663751" cy="2243923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3199243" y="1548867"/>
              <a:ext cx="1312341" cy="22813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500" b="1">
                  <a:solidFill>
                    <a:schemeClr val="bg1"/>
                  </a:solidFill>
                  <a:effectLst>
                    <a:outerShdw dist="38100" dir="2700000" algn="tl">
                      <a:srgbClr val="000000">
                        <a:alpha val="10000"/>
                      </a:srgbClr>
                    </a:outerShdw>
                  </a:effectLst>
                  <a:latin typeface="+mn-ea"/>
                </a:rPr>
                <a:t>S</a:t>
              </a:r>
              <a:endParaRPr lang="zh-CN" altLang="en-US" sz="11500" b="1">
                <a:solidFill>
                  <a:schemeClr val="bg1"/>
                </a:solidFill>
                <a:effectLst>
                  <a:outerShdw dist="38100" dir="2700000" algn="tl">
                    <a:srgbClr val="000000">
                      <a:alpha val="10000"/>
                    </a:srgbClr>
                  </a:outerShdw>
                </a:effectLst>
                <a:latin typeface="+mn-ea"/>
              </a:endParaRPr>
            </a:p>
          </p:txBody>
        </p:sp>
      </p:grpSp>
      <p:sp>
        <p:nvSpPr>
          <p:cNvPr id="35" name="直角三角形 34"/>
          <p:cNvSpPr/>
          <p:nvPr/>
        </p:nvSpPr>
        <p:spPr>
          <a:xfrm rot="5400000">
            <a:off x="10528270" y="2614532"/>
            <a:ext cx="865847" cy="555601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</p:spTree>
    <p:extLst>
      <p:ext uri="{BB962C8B-B14F-4D97-AF65-F5344CB8AC3E}">
        <p14:creationId xmlns:p14="http://schemas.microsoft.com/office/powerpoint/2010/main" val="7844847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矩形 74"/>
          <p:cNvSpPr/>
          <p:nvPr/>
        </p:nvSpPr>
        <p:spPr>
          <a:xfrm>
            <a:off x="1936479" y="4931992"/>
            <a:ext cx="831904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altLang="zh-CN" sz="1200" dirty="0">
                <a:solidFill>
                  <a:schemeClr val="bg1"/>
                </a:solidFill>
                <a:latin typeface="+mn-ea"/>
              </a:rPr>
              <a:t>Overview, Sample Preparation, Strategy</a:t>
            </a:r>
          </a:p>
        </p:txBody>
      </p:sp>
      <p:grpSp>
        <p:nvGrpSpPr>
          <p:cNvPr id="18" name="组合 17"/>
          <p:cNvGrpSpPr/>
          <p:nvPr/>
        </p:nvGrpSpPr>
        <p:grpSpPr>
          <a:xfrm>
            <a:off x="2033286" y="1802833"/>
            <a:ext cx="8125428" cy="3000660"/>
            <a:chOff x="2048719" y="1559765"/>
            <a:chExt cx="8125428" cy="3000660"/>
          </a:xfrm>
        </p:grpSpPr>
        <p:sp>
          <p:nvSpPr>
            <p:cNvPr id="3" name="文本框 2"/>
            <p:cNvSpPr txBox="1"/>
            <p:nvPr/>
          </p:nvSpPr>
          <p:spPr>
            <a:xfrm>
              <a:off x="5117913" y="2552263"/>
              <a:ext cx="5044394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6000" b="1" dirty="0">
                  <a:solidFill>
                    <a:srgbClr val="FAE013"/>
                  </a:solidFill>
                  <a:effectLst>
                    <a:outerShdw dist="38100" dir="2700000" algn="tl" rotWithShape="0">
                      <a:prstClr val="black">
                        <a:alpha val="10000"/>
                      </a:prstClr>
                    </a:outerShdw>
                  </a:effectLst>
                  <a:latin typeface="+mn-ea"/>
                </a:rPr>
                <a:t>Introduction</a:t>
              </a:r>
              <a:endParaRPr lang="zh-CN" altLang="en-US" sz="6000" b="1" dirty="0">
                <a:solidFill>
                  <a:srgbClr val="FAE013"/>
                </a:solidFill>
                <a:effectLst>
                  <a:outerShdw dist="38100" dir="2700000" algn="tl" rotWithShape="0">
                    <a:prstClr val="black">
                      <a:alpha val="10000"/>
                    </a:prstClr>
                  </a:outerShdw>
                </a:effectLst>
                <a:latin typeface="+mn-ea"/>
              </a:endParaRPr>
            </a:p>
          </p:txBody>
        </p:sp>
        <p:cxnSp>
          <p:nvCxnSpPr>
            <p:cNvPr id="78" name="直接连接符 77"/>
            <p:cNvCxnSpPr/>
            <p:nvPr/>
          </p:nvCxnSpPr>
          <p:spPr>
            <a:xfrm>
              <a:off x="5117913" y="1965263"/>
              <a:ext cx="0" cy="2243924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矩形 11"/>
            <p:cNvSpPr/>
            <p:nvPr/>
          </p:nvSpPr>
          <p:spPr>
            <a:xfrm>
              <a:off x="2549587" y="1965263"/>
              <a:ext cx="2214452" cy="2243924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" name="文本框 1"/>
            <p:cNvSpPr txBox="1"/>
            <p:nvPr/>
          </p:nvSpPr>
          <p:spPr>
            <a:xfrm>
              <a:off x="2908050" y="1763786"/>
              <a:ext cx="1497526" cy="26468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600" b="1">
                  <a:solidFill>
                    <a:schemeClr val="bg1"/>
                  </a:solidFill>
                  <a:effectLst>
                    <a:outerShdw dist="38100" dir="2700000" algn="tl">
                      <a:srgbClr val="000000">
                        <a:alpha val="10000"/>
                      </a:srgbClr>
                    </a:outerShdw>
                  </a:effectLst>
                  <a:latin typeface="+mn-ea"/>
                </a:rPr>
                <a:t>1</a:t>
              </a:r>
              <a:endParaRPr lang="zh-CN" altLang="en-US" sz="16600" b="1">
                <a:solidFill>
                  <a:schemeClr val="bg1"/>
                </a:solidFill>
                <a:effectLst>
                  <a:outerShdw dist="38100" dir="2700000" algn="tl">
                    <a:srgbClr val="000000">
                      <a:alpha val="10000"/>
                    </a:srgbClr>
                  </a:outerShdw>
                </a:effectLst>
                <a:latin typeface="+mn-ea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2048719" y="1559765"/>
              <a:ext cx="8125428" cy="3000660"/>
            </a:xfrm>
            <a:prstGeom prst="rect">
              <a:avLst/>
            </a:prstGeom>
            <a:noFill/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9792877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/>
          <p:cNvSpPr/>
          <p:nvPr/>
        </p:nvSpPr>
        <p:spPr>
          <a:xfrm rot="16200000">
            <a:off x="-1226157" y="3614430"/>
            <a:ext cx="33414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effectLst>
                  <a:outerShdw dist="38100" dir="2700000" algn="tl">
                    <a:srgbClr val="000000">
                      <a:alpha val="10000"/>
                    </a:srgbClr>
                  </a:outerShdw>
                </a:effectLst>
              </a:rPr>
              <a:t>Project Motivation</a:t>
            </a:r>
            <a:endParaRPr lang="zh-CN" altLang="en-US" sz="2800" b="1" dirty="0">
              <a:solidFill>
                <a:schemeClr val="bg1"/>
              </a:solidFill>
              <a:effectLst>
                <a:outerShdw dist="38100" dir="2700000" algn="tl">
                  <a:srgbClr val="000000">
                    <a:alpha val="10000"/>
                  </a:srgbClr>
                </a:outerShdw>
              </a:effectLst>
            </a:endParaRPr>
          </a:p>
        </p:txBody>
      </p:sp>
      <p:sp>
        <p:nvSpPr>
          <p:cNvPr id="19" name="文本框 115"/>
          <p:cNvSpPr txBox="1"/>
          <p:nvPr/>
        </p:nvSpPr>
        <p:spPr>
          <a:xfrm>
            <a:off x="183750" y="0"/>
            <a:ext cx="67198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4800" b="1">
                <a:solidFill>
                  <a:schemeClr val="bg1"/>
                </a:solidFill>
                <a:effectLst>
                  <a:outerShdw dist="38100" dir="2700000" algn="tl">
                    <a:srgbClr val="000000">
                      <a:alpha val="10000"/>
                    </a:srgbClr>
                  </a:outerShdw>
                </a:effectLst>
              </a:defRPr>
            </a:lvl1pPr>
          </a:lstStyle>
          <a:p>
            <a:r>
              <a:rPr lang="en-US" altLang="zh-CN" sz="6600" dirty="0"/>
              <a:t>1</a:t>
            </a:r>
            <a:endParaRPr lang="zh-CN" altLang="en-US" sz="6600" dirty="0"/>
          </a:p>
        </p:txBody>
      </p:sp>
      <p:sp>
        <p:nvSpPr>
          <p:cNvPr id="33" name="矩形 29"/>
          <p:cNvSpPr/>
          <p:nvPr/>
        </p:nvSpPr>
        <p:spPr>
          <a:xfrm>
            <a:off x="1876201" y="5724006"/>
            <a:ext cx="9611988" cy="9079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altLang="zh-CN" sz="2400" dirty="0">
                <a:latin typeface="Calibri"/>
              </a:rPr>
              <a:t>Dataset: Tree types found in Roosevelt National Forest in Colorado</a:t>
            </a:r>
          </a:p>
          <a:p>
            <a:pPr algn="ctr">
              <a:spcAft>
                <a:spcPts val="600"/>
              </a:spcAft>
            </a:pPr>
            <a:r>
              <a:rPr lang="en-US" altLang="zh-CN" sz="2400" dirty="0">
                <a:latin typeface="Calibri"/>
              </a:rPr>
              <a:t>Topic: Predicting tree types based on surrounding area characteristics</a:t>
            </a:r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311546169"/>
              </p:ext>
            </p:extLst>
          </p:nvPr>
        </p:nvGraphicFramePr>
        <p:xfrm>
          <a:off x="2224150" y="111428"/>
          <a:ext cx="8659227" cy="54353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19690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Picture 6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4692" y="2069982"/>
            <a:ext cx="1905248" cy="2395708"/>
          </a:xfrm>
          <a:prstGeom prst="rect">
            <a:avLst/>
          </a:prstGeom>
        </p:spPr>
      </p:pic>
      <p:cxnSp>
        <p:nvCxnSpPr>
          <p:cNvPr id="50" name="Straight Connector 49"/>
          <p:cNvCxnSpPr/>
          <p:nvPr/>
        </p:nvCxnSpPr>
        <p:spPr>
          <a:xfrm flipH="1">
            <a:off x="2369726" y="4819736"/>
            <a:ext cx="1341015" cy="2038264"/>
          </a:xfrm>
          <a:prstGeom prst="line">
            <a:avLst/>
          </a:prstGeom>
          <a:ln w="762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矩形 28"/>
          <p:cNvSpPr/>
          <p:nvPr/>
        </p:nvSpPr>
        <p:spPr>
          <a:xfrm>
            <a:off x="4931975" y="4770235"/>
            <a:ext cx="212037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en-US" altLang="zh-CN" sz="1600" dirty="0">
                <a:latin typeface="Calibri"/>
              </a:rPr>
              <a:t>40 binary columns</a:t>
            </a:r>
          </a:p>
        </p:txBody>
      </p:sp>
      <p:sp>
        <p:nvSpPr>
          <p:cNvPr id="31" name="矩形 30"/>
          <p:cNvSpPr/>
          <p:nvPr/>
        </p:nvSpPr>
        <p:spPr>
          <a:xfrm>
            <a:off x="2784976" y="1209200"/>
            <a:ext cx="2399354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sz="1600" dirty="0">
                <a:latin typeface="Calibri"/>
              </a:rPr>
              <a:t>Integer 1 to 7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altLang="zh-CN" sz="1600" dirty="0">
                <a:latin typeface="Calibri"/>
              </a:rPr>
              <a:t>Spruce/Fir 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altLang="zh-CN" sz="1600" dirty="0">
                <a:latin typeface="Calibri"/>
              </a:rPr>
              <a:t>Lodgepole Pine 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altLang="zh-CN" sz="1600" dirty="0">
                <a:latin typeface="Calibri"/>
              </a:rPr>
              <a:t>Ponderosa Pine 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altLang="zh-CN" sz="1600" dirty="0">
                <a:latin typeface="Calibri"/>
              </a:rPr>
              <a:t>Cottonwood/Willow 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altLang="zh-CN" sz="1600" dirty="0">
                <a:latin typeface="Calibri"/>
              </a:rPr>
              <a:t>Aspen 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altLang="zh-CN" sz="1600" dirty="0">
                <a:latin typeface="Calibri"/>
              </a:rPr>
              <a:t>Douglas-fir 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altLang="zh-CN" sz="1600" dirty="0">
                <a:latin typeface="Calibri"/>
              </a:rPr>
              <a:t>Krummholz</a:t>
            </a:r>
          </a:p>
        </p:txBody>
      </p:sp>
      <p:sp>
        <p:nvSpPr>
          <p:cNvPr id="32" name="文本框 31"/>
          <p:cNvSpPr txBox="1"/>
          <p:nvPr/>
        </p:nvSpPr>
        <p:spPr>
          <a:xfrm>
            <a:off x="2830341" y="912950"/>
            <a:ext cx="1686872" cy="36933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Y: </a:t>
            </a:r>
            <a:r>
              <a:rPr lang="en-US" altLang="zh-CN" b="1" dirty="0" err="1">
                <a:solidFill>
                  <a:schemeClr val="bg1"/>
                </a:solidFill>
              </a:rPr>
              <a:t>Cover_Type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1028711" y="5490994"/>
            <a:ext cx="262845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</a:pPr>
            <a:r>
              <a:rPr lang="en-US" altLang="zh-CN" sz="1600" dirty="0">
                <a:latin typeface="Calibri"/>
              </a:rPr>
              <a:t>Horizontal Distance to nearest Roadway.</a:t>
            </a:r>
          </a:p>
        </p:txBody>
      </p:sp>
      <p:sp>
        <p:nvSpPr>
          <p:cNvPr id="36" name="文本框 35"/>
          <p:cNvSpPr txBox="1"/>
          <p:nvPr/>
        </p:nvSpPr>
        <p:spPr>
          <a:xfrm>
            <a:off x="1082290" y="5120858"/>
            <a:ext cx="2574872" cy="36933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Distance To Roadways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5011055" y="55284"/>
            <a:ext cx="24224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400" b="1" dirty="0">
                <a:solidFill>
                  <a:schemeClr val="bg1"/>
                </a:solidFill>
                <a:effectLst>
                  <a:outerShdw dist="38100" dir="2700000" algn="tl">
                    <a:srgbClr val="000000">
                      <a:alpha val="10000"/>
                    </a:srgbClr>
                  </a:outerShdw>
                </a:effectLst>
              </a:rPr>
              <a:t>Data Set</a:t>
            </a:r>
            <a:endParaRPr lang="zh-CN" altLang="en-US" sz="4400" b="1" dirty="0">
              <a:solidFill>
                <a:schemeClr val="bg1"/>
              </a:solidFill>
              <a:effectLst>
                <a:outerShdw dist="38100" dir="2700000" algn="tl">
                  <a:srgbClr val="000000">
                    <a:alpha val="10000"/>
                  </a:srgbClr>
                </a:outerShdw>
              </a:effectLst>
            </a:endParaRPr>
          </a:p>
        </p:txBody>
      </p:sp>
      <p:graphicFrame>
        <p:nvGraphicFramePr>
          <p:cNvPr id="19" name="图表 18"/>
          <p:cNvGraphicFramePr/>
          <p:nvPr>
            <p:extLst>
              <p:ext uri="{D42A27DB-BD31-4B8C-83A1-F6EECF244321}">
                <p14:modId xmlns:p14="http://schemas.microsoft.com/office/powerpoint/2010/main" val="4161845649"/>
              </p:ext>
            </p:extLst>
          </p:nvPr>
        </p:nvGraphicFramePr>
        <p:xfrm>
          <a:off x="3489470" y="3176534"/>
          <a:ext cx="4466055" cy="13742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3" name="Connector: Elbow 2"/>
          <p:cNvCxnSpPr>
            <a:stCxn id="32" idx="3"/>
          </p:cNvCxnSpPr>
          <p:nvPr/>
        </p:nvCxnSpPr>
        <p:spPr>
          <a:xfrm>
            <a:off x="4517213" y="1097616"/>
            <a:ext cx="1072218" cy="2341043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: Top Corners Rounded 9"/>
          <p:cNvSpPr/>
          <p:nvPr/>
        </p:nvSpPr>
        <p:spPr>
          <a:xfrm rot="10800000">
            <a:off x="3673778" y="4412057"/>
            <a:ext cx="4097438" cy="370974"/>
          </a:xfrm>
          <a:prstGeom prst="round2SameRect">
            <a:avLst>
              <a:gd name="adj1" fmla="val 16667"/>
              <a:gd name="adj2" fmla="val 4671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>
            <a:scene3d>
              <a:camera prst="orthographicFront">
                <a:rot lat="10800000" lon="10800000" rev="10799999"/>
              </a:camera>
              <a:lightRig rig="threePt" dir="t"/>
            </a:scene3d>
          </a:bodyPr>
          <a:lstStyle/>
          <a:p>
            <a:pPr algn="ctr"/>
            <a:r>
              <a:rPr lang="en-US" b="1" dirty="0"/>
              <a:t>Soil Type</a:t>
            </a:r>
          </a:p>
        </p:txBody>
      </p:sp>
      <p:sp>
        <p:nvSpPr>
          <p:cNvPr id="34" name="矩形 34"/>
          <p:cNvSpPr/>
          <p:nvPr/>
        </p:nvSpPr>
        <p:spPr>
          <a:xfrm>
            <a:off x="7772396" y="5461258"/>
            <a:ext cx="262845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</a:pPr>
            <a:r>
              <a:rPr lang="en-US" altLang="zh-CN" sz="1600" dirty="0">
                <a:latin typeface="Calibri"/>
              </a:rPr>
              <a:t>Horizontal Distance to nearest wildfire ignition points </a:t>
            </a:r>
          </a:p>
        </p:txBody>
      </p:sp>
      <p:sp>
        <p:nvSpPr>
          <p:cNvPr id="37" name="文本框 35"/>
          <p:cNvSpPr txBox="1"/>
          <p:nvPr/>
        </p:nvSpPr>
        <p:spPr>
          <a:xfrm>
            <a:off x="7771216" y="5109245"/>
            <a:ext cx="2629631" cy="36933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Distance To Fire Points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9536" y="2971358"/>
            <a:ext cx="1308571" cy="157726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22371" y="2798290"/>
            <a:ext cx="1161535" cy="1923402"/>
          </a:xfrm>
          <a:prstGeom prst="rect">
            <a:avLst/>
          </a:prstGeom>
        </p:spPr>
      </p:pic>
      <p:sp>
        <p:nvSpPr>
          <p:cNvPr id="46" name="Right Brace 45"/>
          <p:cNvSpPr/>
          <p:nvPr/>
        </p:nvSpPr>
        <p:spPr>
          <a:xfrm rot="5400000">
            <a:off x="8458675" y="3886209"/>
            <a:ext cx="492135" cy="1867055"/>
          </a:xfrm>
          <a:prstGeom prst="rightBrace">
            <a:avLst>
              <a:gd name="adj1" fmla="val 8333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Brace 6"/>
          <p:cNvSpPr/>
          <p:nvPr/>
        </p:nvSpPr>
        <p:spPr>
          <a:xfrm rot="5400000">
            <a:off x="2305801" y="3713429"/>
            <a:ext cx="653534" cy="2049188"/>
          </a:xfrm>
          <a:prstGeom prst="rightBrace">
            <a:avLst>
              <a:gd name="adj1" fmla="val 8333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99960" y="1107996"/>
            <a:ext cx="772142" cy="708528"/>
          </a:xfrm>
          <a:prstGeom prst="rect">
            <a:avLst/>
          </a:prstGeom>
        </p:spPr>
      </p:pic>
      <p:cxnSp>
        <p:nvCxnSpPr>
          <p:cNvPr id="52" name="Straight Connector 51"/>
          <p:cNvCxnSpPr/>
          <p:nvPr/>
        </p:nvCxnSpPr>
        <p:spPr>
          <a:xfrm flipH="1">
            <a:off x="3657163" y="4766788"/>
            <a:ext cx="4030233" cy="16244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文本框 35"/>
          <p:cNvSpPr txBox="1"/>
          <p:nvPr/>
        </p:nvSpPr>
        <p:spPr>
          <a:xfrm>
            <a:off x="6309950" y="1322208"/>
            <a:ext cx="1850428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altLang="zh-CN" b="1" dirty="0" err="1">
                <a:solidFill>
                  <a:schemeClr val="bg1"/>
                </a:solidFill>
              </a:rPr>
              <a:t>Hillshade</a:t>
            </a:r>
            <a:r>
              <a:rPr lang="en-US" altLang="zh-CN" b="1" dirty="0">
                <a:solidFill>
                  <a:schemeClr val="bg1"/>
                </a:solidFill>
              </a:rPr>
              <a:t> Index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67" name="矩形 34"/>
          <p:cNvSpPr/>
          <p:nvPr/>
        </p:nvSpPr>
        <p:spPr>
          <a:xfrm>
            <a:off x="6249484" y="1658000"/>
            <a:ext cx="197136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</a:pPr>
            <a:r>
              <a:rPr lang="en-US" altLang="zh-CN" sz="1600" dirty="0" err="1">
                <a:latin typeface="Calibri"/>
              </a:rPr>
              <a:t>Hillshade</a:t>
            </a:r>
            <a:r>
              <a:rPr lang="en-US" altLang="zh-CN" sz="1600" dirty="0">
                <a:latin typeface="Calibri"/>
              </a:rPr>
              <a:t> index at 3 different times of day</a:t>
            </a:r>
          </a:p>
        </p:txBody>
      </p:sp>
      <p:sp>
        <p:nvSpPr>
          <p:cNvPr id="68" name="文本框 35"/>
          <p:cNvSpPr txBox="1"/>
          <p:nvPr/>
        </p:nvSpPr>
        <p:spPr>
          <a:xfrm>
            <a:off x="4130462" y="5731959"/>
            <a:ext cx="2835659" cy="383654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Elevation, Aspect, Slope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cxnSp>
        <p:nvCxnSpPr>
          <p:cNvPr id="70" name="Straight Arrow Connector 69"/>
          <p:cNvCxnSpPr>
            <a:stCxn id="68" idx="1"/>
          </p:cNvCxnSpPr>
          <p:nvPr/>
        </p:nvCxnSpPr>
        <p:spPr>
          <a:xfrm flipH="1" flipV="1">
            <a:off x="3074360" y="5767496"/>
            <a:ext cx="1056102" cy="1562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矩形 34"/>
          <p:cNvSpPr/>
          <p:nvPr/>
        </p:nvSpPr>
        <p:spPr>
          <a:xfrm>
            <a:off x="4113845" y="6045929"/>
            <a:ext cx="3213711" cy="5805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</a:pPr>
            <a:r>
              <a:rPr lang="en-US" altLang="zh-CN" sz="1600" dirty="0">
                <a:latin typeface="Calibri"/>
              </a:rPr>
              <a:t>Elevation in meters, Aspect in degrees azimuth, Slope in degrees </a:t>
            </a:r>
          </a:p>
        </p:txBody>
      </p:sp>
      <p:cxnSp>
        <p:nvCxnSpPr>
          <p:cNvPr id="76" name="Straight Connector 75"/>
          <p:cNvCxnSpPr/>
          <p:nvPr/>
        </p:nvCxnSpPr>
        <p:spPr>
          <a:xfrm flipH="1">
            <a:off x="3727355" y="4774910"/>
            <a:ext cx="4019922" cy="44826"/>
          </a:xfrm>
          <a:prstGeom prst="line">
            <a:avLst/>
          </a:prstGeom>
          <a:ln w="762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文本框 35"/>
          <p:cNvSpPr txBox="1"/>
          <p:nvPr/>
        </p:nvSpPr>
        <p:spPr>
          <a:xfrm>
            <a:off x="9711290" y="1085150"/>
            <a:ext cx="1939762" cy="36933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Wilderness Area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82" name="矩形 28"/>
          <p:cNvSpPr/>
          <p:nvPr/>
        </p:nvSpPr>
        <p:spPr>
          <a:xfrm>
            <a:off x="9716482" y="1462260"/>
            <a:ext cx="2365803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</a:pPr>
            <a:r>
              <a:rPr lang="en-US" altLang="zh-CN" sz="1600" dirty="0">
                <a:latin typeface="Calibri"/>
              </a:rPr>
              <a:t>4 different wilderness areas within Roosevelt National Forest</a:t>
            </a:r>
          </a:p>
          <a:p>
            <a:pPr marL="285750" indent="-285750" algn="just"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en-US" altLang="zh-CN" sz="1600" dirty="0">
                <a:latin typeface="Calibri"/>
              </a:rPr>
              <a:t>4 binary columns </a:t>
            </a:r>
          </a:p>
        </p:txBody>
      </p:sp>
      <p:sp>
        <p:nvSpPr>
          <p:cNvPr id="83" name="文本框 115"/>
          <p:cNvSpPr txBox="1"/>
          <p:nvPr/>
        </p:nvSpPr>
        <p:spPr>
          <a:xfrm>
            <a:off x="183750" y="0"/>
            <a:ext cx="67198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4800" b="1">
                <a:solidFill>
                  <a:schemeClr val="bg1"/>
                </a:solidFill>
                <a:effectLst>
                  <a:outerShdw dist="38100" dir="2700000" algn="tl">
                    <a:srgbClr val="000000">
                      <a:alpha val="10000"/>
                    </a:srgbClr>
                  </a:outerShdw>
                </a:effectLst>
              </a:defRPr>
            </a:lvl1pPr>
          </a:lstStyle>
          <a:p>
            <a:r>
              <a:rPr lang="en-US" altLang="zh-CN" sz="6600" dirty="0"/>
              <a:t>1</a:t>
            </a:r>
            <a:endParaRPr lang="zh-CN" altLang="en-US" sz="6600" dirty="0"/>
          </a:p>
        </p:txBody>
      </p:sp>
    </p:spTree>
    <p:extLst>
      <p:ext uri="{BB962C8B-B14F-4D97-AF65-F5344CB8AC3E}">
        <p14:creationId xmlns:p14="http://schemas.microsoft.com/office/powerpoint/2010/main" val="1704389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2" grpId="0" animBg="1"/>
      <p:bldP spid="35" grpId="0"/>
      <p:bldP spid="36" grpId="0" animBg="1"/>
      <p:bldP spid="34" grpId="0"/>
      <p:bldP spid="37" grpId="0" animBg="1"/>
      <p:bldP spid="46" grpId="0" animBg="1"/>
      <p:bldP spid="7" grpId="0" animBg="1"/>
      <p:bldP spid="66" grpId="0" animBg="1"/>
      <p:bldP spid="67" grpId="0"/>
      <p:bldP spid="68" grpId="0" animBg="1"/>
      <p:bldP spid="73" grpId="0"/>
      <p:bldP spid="81" grpId="0" animBg="1"/>
      <p:bldP spid="8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5692804"/>
              </p:ext>
            </p:extLst>
          </p:nvPr>
        </p:nvGraphicFramePr>
        <p:xfrm>
          <a:off x="6086126" y="0"/>
          <a:ext cx="6105874" cy="3707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05874">
                  <a:extLst>
                    <a:ext uri="{9D8B030D-6E8A-4147-A177-3AD203B41FA5}">
                      <a16:colId xmlns:a16="http://schemas.microsoft.com/office/drawing/2014/main" xmlns="" val="60802395"/>
                    </a:ext>
                  </a:extLst>
                </a:gridCol>
              </a:tblGrid>
              <a:tr h="37070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latin typeface="Calibri"/>
                        </a:rPr>
                        <a:t>1. Spruce/Fir 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2619559"/>
                  </a:ext>
                </a:extLst>
              </a:tr>
            </a:tbl>
          </a:graphicData>
        </a:graphic>
      </p:graphicFrame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l="2161" t="3032" r="1294" b="-76"/>
          <a:stretch/>
        </p:blipFill>
        <p:spPr>
          <a:xfrm>
            <a:off x="6067930" y="320838"/>
            <a:ext cx="6086126" cy="311992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0" y="3472042"/>
            <a:ext cx="6086126" cy="3385958"/>
          </a:xfrm>
          <a:prstGeom prst="rect">
            <a:avLst/>
          </a:prstGeom>
        </p:spPr>
      </p:pic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1954276"/>
              </p:ext>
            </p:extLst>
          </p:nvPr>
        </p:nvGraphicFramePr>
        <p:xfrm>
          <a:off x="0" y="3451640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0">
                  <a:extLst>
                    <a:ext uri="{9D8B030D-6E8A-4147-A177-3AD203B41FA5}">
                      <a16:colId xmlns:a16="http://schemas.microsoft.com/office/drawing/2014/main" xmlns="" val="60802395"/>
                    </a:ext>
                  </a:extLst>
                </a:gridCol>
                <a:gridCol w="6096000">
                  <a:extLst>
                    <a:ext uri="{9D8B030D-6E8A-4147-A177-3AD203B41FA5}">
                      <a16:colId xmlns:a16="http://schemas.microsoft.com/office/drawing/2014/main" xmlns="" val="1702039977"/>
                    </a:ext>
                  </a:extLst>
                </a:gridCol>
              </a:tblGrid>
              <a:tr h="28832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latin typeface="Calibri"/>
                        </a:rPr>
                        <a:t>2.</a:t>
                      </a:r>
                      <a:r>
                        <a:rPr lang="en-US" altLang="zh-CN" baseline="0" dirty="0">
                          <a:latin typeface="Calibri"/>
                        </a:rPr>
                        <a:t> </a:t>
                      </a:r>
                      <a:r>
                        <a:rPr lang="en-US" altLang="zh-CN" dirty="0">
                          <a:latin typeface="Calibri"/>
                        </a:rPr>
                        <a:t>Lodgepole Pine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latin typeface="Calibri"/>
                        </a:rPr>
                        <a:t>3. Ponderosa Pine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2619559"/>
                  </a:ext>
                </a:extLst>
              </a:tr>
            </a:tbl>
          </a:graphicData>
        </a:graphic>
      </p:graphicFrame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4"/>
          <a:srcRect r="6336" b="5834"/>
          <a:stretch/>
        </p:blipFill>
        <p:spPr>
          <a:xfrm>
            <a:off x="6096000" y="3833038"/>
            <a:ext cx="6096000" cy="3024961"/>
          </a:xfrm>
          <a:prstGeom prst="rect">
            <a:avLst/>
          </a:prstGeom>
        </p:spPr>
      </p:pic>
      <p:sp>
        <p:nvSpPr>
          <p:cNvPr id="12" name="椭圆 1"/>
          <p:cNvSpPr/>
          <p:nvPr/>
        </p:nvSpPr>
        <p:spPr>
          <a:xfrm>
            <a:off x="1206167" y="184914"/>
            <a:ext cx="3118697" cy="286720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b="1" dirty="0"/>
              <a:t>Cover </a:t>
            </a:r>
          </a:p>
          <a:p>
            <a:pPr algn="ctr"/>
            <a:r>
              <a:rPr lang="en-US" altLang="zh-CN" sz="4000" b="1" dirty="0"/>
              <a:t>Types</a:t>
            </a:r>
            <a:endParaRPr lang="zh-CN" alt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26434648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2"/>
          <a:srcRect l="1612"/>
          <a:stretch/>
        </p:blipFill>
        <p:spPr>
          <a:xfrm>
            <a:off x="0" y="352010"/>
            <a:ext cx="6133944" cy="3120032"/>
          </a:xfrm>
          <a:prstGeom prst="rect">
            <a:avLst/>
          </a:prstGeom>
        </p:spPr>
      </p:pic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5986664"/>
              </p:ext>
            </p:extLst>
          </p:nvPr>
        </p:nvGraphicFramePr>
        <p:xfrm>
          <a:off x="0" y="0"/>
          <a:ext cx="12192000" cy="3707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0">
                  <a:extLst>
                    <a:ext uri="{9D8B030D-6E8A-4147-A177-3AD203B41FA5}">
                      <a16:colId xmlns:a16="http://schemas.microsoft.com/office/drawing/2014/main" xmlns="" val="60802395"/>
                    </a:ext>
                  </a:extLst>
                </a:gridCol>
                <a:gridCol w="6096000">
                  <a:extLst>
                    <a:ext uri="{9D8B030D-6E8A-4147-A177-3AD203B41FA5}">
                      <a16:colId xmlns:a16="http://schemas.microsoft.com/office/drawing/2014/main" xmlns="" val="1702039977"/>
                    </a:ext>
                  </a:extLst>
                </a:gridCol>
              </a:tblGrid>
              <a:tr h="37070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latin typeface="Calibri"/>
                        </a:rPr>
                        <a:t>4. Cottonwood/Willow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latin typeface="Calibri"/>
                        </a:rPr>
                        <a:t>5. </a:t>
                      </a:r>
                      <a:r>
                        <a:rPr lang="en-US" altLang="zh-CN" sz="1800" dirty="0">
                          <a:latin typeface="Calibri"/>
                        </a:rPr>
                        <a:t>Aspen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2619559"/>
                  </a:ext>
                </a:extLst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0683777"/>
              </p:ext>
            </p:extLst>
          </p:nvPr>
        </p:nvGraphicFramePr>
        <p:xfrm>
          <a:off x="9874" y="3472042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0">
                  <a:extLst>
                    <a:ext uri="{9D8B030D-6E8A-4147-A177-3AD203B41FA5}">
                      <a16:colId xmlns:a16="http://schemas.microsoft.com/office/drawing/2014/main" xmlns="" val="60802395"/>
                    </a:ext>
                  </a:extLst>
                </a:gridCol>
                <a:gridCol w="6096000">
                  <a:extLst>
                    <a:ext uri="{9D8B030D-6E8A-4147-A177-3AD203B41FA5}">
                      <a16:colId xmlns:a16="http://schemas.microsoft.com/office/drawing/2014/main" xmlns="" val="1702039977"/>
                    </a:ext>
                  </a:extLst>
                </a:gridCol>
              </a:tblGrid>
              <a:tr h="28832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latin typeface="Calibri"/>
                        </a:rPr>
                        <a:t>6. </a:t>
                      </a:r>
                      <a:r>
                        <a:rPr lang="en-US" altLang="zh-CN" sz="1800" dirty="0">
                          <a:latin typeface="Calibri"/>
                        </a:rPr>
                        <a:t>Douglas-fir</a:t>
                      </a:r>
                      <a:endParaRPr lang="en-US" altLang="zh-CN" dirty="0">
                        <a:latin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latin typeface="Calibri"/>
                        </a:rPr>
                        <a:t>7. </a:t>
                      </a:r>
                      <a:r>
                        <a:rPr lang="en-US" altLang="zh-CN" sz="1800" dirty="0">
                          <a:latin typeface="Calibri"/>
                        </a:rPr>
                        <a:t>Krummholz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2619559"/>
                  </a:ext>
                </a:extLst>
              </a:tr>
            </a:tbl>
          </a:graphicData>
        </a:graphic>
      </p:graphicFrame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7900" y="352010"/>
            <a:ext cx="6134100" cy="312003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74" y="3837802"/>
            <a:ext cx="6124070" cy="3020198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5"/>
          <a:srcRect l="1496" t="-2864" r="-1496" b="21824"/>
          <a:stretch/>
        </p:blipFill>
        <p:spPr>
          <a:xfrm>
            <a:off x="6128146" y="3719384"/>
            <a:ext cx="6179183" cy="3138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3544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77"/>
          <a:stretch/>
        </p:blipFill>
        <p:spPr>
          <a:xfrm>
            <a:off x="795147" y="520245"/>
            <a:ext cx="10626811" cy="6337755"/>
          </a:xfrm>
          <a:prstGeom prst="rect">
            <a:avLst/>
          </a:prstGeom>
        </p:spPr>
      </p:pic>
      <p:sp>
        <p:nvSpPr>
          <p:cNvPr id="3" name="矩形 40"/>
          <p:cNvSpPr/>
          <p:nvPr/>
        </p:nvSpPr>
        <p:spPr>
          <a:xfrm>
            <a:off x="1123406" y="-97058"/>
            <a:ext cx="95620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rgbClr val="00B050"/>
                </a:solidFill>
                <a:effectLst>
                  <a:outerShdw dist="38100" dir="2700000" algn="tl">
                    <a:srgbClr val="000000">
                      <a:alpha val="10000"/>
                    </a:srgbClr>
                  </a:outerShdw>
                </a:effectLst>
              </a:rPr>
              <a:t>Tree cover </a:t>
            </a:r>
            <a:r>
              <a:rPr lang="en-US" altLang="zh-CN" sz="3600" b="1" dirty="0">
                <a:effectLst>
                  <a:outerShdw dist="38100" dir="2700000" algn="tl">
                    <a:srgbClr val="000000">
                      <a:alpha val="10000"/>
                    </a:srgbClr>
                  </a:outerShdw>
                </a:effectLst>
              </a:rPr>
              <a:t>found in each </a:t>
            </a:r>
            <a:r>
              <a:rPr lang="en-US" altLang="zh-CN" sz="3600" b="1" dirty="0">
                <a:solidFill>
                  <a:srgbClr val="FF6600"/>
                </a:solidFill>
                <a:effectLst>
                  <a:outerShdw dist="38100" dir="2700000" algn="tl">
                    <a:srgbClr val="000000">
                      <a:alpha val="10000"/>
                    </a:srgbClr>
                  </a:outerShdw>
                </a:effectLst>
              </a:rPr>
              <a:t>Soil Type</a:t>
            </a:r>
            <a:endParaRPr lang="zh-CN" altLang="en-US" sz="3600" b="1" dirty="0">
              <a:solidFill>
                <a:srgbClr val="00B050"/>
              </a:solidFill>
              <a:effectLst>
                <a:outerShdw dist="38100" dir="2700000" algn="tl">
                  <a:srgbClr val="000000">
                    <a:alpha val="1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295809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602" y="0"/>
            <a:ext cx="117043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8975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世界杯巴西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DAE23"/>
      </a:accent1>
      <a:accent2>
        <a:srgbClr val="92D050"/>
      </a:accent2>
      <a:accent3>
        <a:srgbClr val="6CCEE5"/>
      </a:accent3>
      <a:accent4>
        <a:srgbClr val="0D3B8C"/>
      </a:accent4>
      <a:accent5>
        <a:srgbClr val="FFC000"/>
      </a:accent5>
      <a:accent6>
        <a:srgbClr val="FAE013"/>
      </a:accent6>
      <a:hlink>
        <a:srgbClr val="7F7F7F"/>
      </a:hlink>
      <a:folHlink>
        <a:srgbClr val="954F72"/>
      </a:folHlink>
    </a:clrScheme>
    <a:fontScheme name="自定义 4">
      <a:majorFont>
        <a:latin typeface="Segoe UI Light 8"/>
        <a:ea typeface="微软雅黑"/>
        <a:cs typeface=""/>
      </a:majorFont>
      <a:minorFont>
        <a:latin typeface="Segoe U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5140</TotalTime>
  <Words>779</Words>
  <Application>Microsoft Office PowerPoint</Application>
  <PresentationFormat>Widescreen</PresentationFormat>
  <Paragraphs>212</Paragraphs>
  <Slides>25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6" baseType="lpstr">
      <vt:lpstr>Brazil 2014</vt:lpstr>
      <vt:lpstr>Cordia New</vt:lpstr>
      <vt:lpstr>微软雅黑</vt:lpstr>
      <vt:lpstr>Permanent Marker</vt:lpstr>
      <vt:lpstr>Segoe UI Light 8</vt:lpstr>
      <vt:lpstr>宋体</vt:lpstr>
      <vt:lpstr>Arial</vt:lpstr>
      <vt:lpstr>Calibri</vt:lpstr>
      <vt:lpstr>Segoe UI</vt:lpstr>
      <vt:lpstr>Wingdings</vt:lpstr>
      <vt:lpstr>Office 主题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LEE SIMON</dc:creator>
  <cp:lastModifiedBy>Jack Yau</cp:lastModifiedBy>
  <cp:revision>178</cp:revision>
  <dcterms:created xsi:type="dcterms:W3CDTF">2014-06-12T14:35:04Z</dcterms:created>
  <dcterms:modified xsi:type="dcterms:W3CDTF">2016-11-18T10:41:18Z</dcterms:modified>
</cp:coreProperties>
</file>